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 id="2147483814" r:id="rId5"/>
    <p:sldMasterId id="2147483696" r:id="rId6"/>
    <p:sldMasterId id="2147483714" r:id="rId7"/>
    <p:sldMasterId id="2147483734" r:id="rId8"/>
    <p:sldMasterId id="2147483792" r:id="rId9"/>
    <p:sldMasterId id="2147483805" r:id="rId10"/>
  </p:sldMasterIdLst>
  <p:notesMasterIdLst>
    <p:notesMasterId r:id="rId29"/>
  </p:notesMasterIdLst>
  <p:sldIdLst>
    <p:sldId id="257" r:id="rId11"/>
    <p:sldId id="2147478023" r:id="rId12"/>
    <p:sldId id="2147478000" r:id="rId13"/>
    <p:sldId id="2147478001" r:id="rId14"/>
    <p:sldId id="2147478013" r:id="rId15"/>
    <p:sldId id="2147478003" r:id="rId16"/>
    <p:sldId id="2147478006" r:id="rId17"/>
    <p:sldId id="2147478024" r:id="rId18"/>
    <p:sldId id="2147478009" r:id="rId19"/>
    <p:sldId id="2147478010" r:id="rId20"/>
    <p:sldId id="2147478011" r:id="rId21"/>
    <p:sldId id="2147478012" r:id="rId22"/>
    <p:sldId id="2147478014" r:id="rId23"/>
    <p:sldId id="2147478016" r:id="rId24"/>
    <p:sldId id="2147478017" r:id="rId25"/>
    <p:sldId id="2147478018" r:id="rId26"/>
    <p:sldId id="2147478019" r:id="rId27"/>
    <p:sldId id="2147477981" r:id="rId2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84C6"/>
    <a:srgbClr val="0D2843"/>
    <a:srgbClr val="E8E5ED"/>
    <a:srgbClr val="FFFFFF"/>
    <a:srgbClr val="A462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EE9901-194E-4E9C-9E44-6ABAA76FE112}" v="44" dt="2024-04-15T20:31:06.806"/>
  </p1510:revLst>
</p1510:revInfo>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79" d="100"/>
          <a:sy n="79" d="100"/>
        </p:scale>
        <p:origin x="821"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11E845E-ECB4-1E41-BB28-6A7EEA14BD3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3767EC83-15A1-E043-8332-648C2113C1C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3AC9FFC-DBCD-B846-8513-EFB4100331E1}" type="datetimeFigureOut">
              <a:rPr lang="en-US"/>
              <a:pPr>
                <a:defRPr/>
              </a:pPr>
              <a:t>4/23/2024</a:t>
            </a:fld>
            <a:endParaRPr lang="en-US"/>
          </a:p>
        </p:txBody>
      </p:sp>
      <p:sp>
        <p:nvSpPr>
          <p:cNvPr id="4" name="Slide Image Placeholder 3">
            <a:extLst>
              <a:ext uri="{FF2B5EF4-FFF2-40B4-BE49-F238E27FC236}">
                <a16:creationId xmlns:a16="http://schemas.microsoft.com/office/drawing/2014/main" id="{F46AA5F3-2061-8E4C-A7A3-3DAF707CB2B0}"/>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733DE1C8-8AA8-D646-B7BE-4C6B58C55EB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B1F5DFB-98D6-B74A-995B-F4AA16DEE2C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78D60E79-DE94-8F4A-BD89-73FD05103CFD}"/>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3DBF4846-8652-134F-992F-435E928AAF4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B9522B-B5A5-554F-AED1-66B1AA514582}" type="slidenum">
              <a:rPr lang="en-US" smtClean="0"/>
              <a:t>3</a:t>
            </a:fld>
            <a:endParaRPr lang="en-US"/>
          </a:p>
        </p:txBody>
      </p:sp>
    </p:spTree>
    <p:extLst>
      <p:ext uri="{BB962C8B-B14F-4D97-AF65-F5344CB8AC3E}">
        <p14:creationId xmlns:p14="http://schemas.microsoft.com/office/powerpoint/2010/main" val="4006182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B9522B-B5A5-554F-AED1-66B1AA514582}" type="slidenum">
              <a:rPr lang="en-US" smtClean="0"/>
              <a:t>5</a:t>
            </a:fld>
            <a:endParaRPr lang="en-US"/>
          </a:p>
        </p:txBody>
      </p:sp>
    </p:spTree>
    <p:extLst>
      <p:ext uri="{BB962C8B-B14F-4D97-AF65-F5344CB8AC3E}">
        <p14:creationId xmlns:p14="http://schemas.microsoft.com/office/powerpoint/2010/main" val="2572061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B9522B-B5A5-554F-AED1-66B1AA514582}" type="slidenum">
              <a:rPr lang="en-US" smtClean="0"/>
              <a:t>6</a:t>
            </a:fld>
            <a:endParaRPr lang="en-US"/>
          </a:p>
        </p:txBody>
      </p:sp>
    </p:spTree>
    <p:extLst>
      <p:ext uri="{BB962C8B-B14F-4D97-AF65-F5344CB8AC3E}">
        <p14:creationId xmlns:p14="http://schemas.microsoft.com/office/powerpoint/2010/main" val="2807830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DBF4846-8652-134F-992F-435E928AAF49}" type="slidenum">
              <a:rPr lang="en-US" smtClean="0"/>
              <a:pPr>
                <a:defRPr/>
              </a:pPr>
              <a:t>8</a:t>
            </a:fld>
            <a:endParaRPr lang="en-US"/>
          </a:p>
        </p:txBody>
      </p:sp>
    </p:spTree>
    <p:extLst>
      <p:ext uri="{BB962C8B-B14F-4D97-AF65-F5344CB8AC3E}">
        <p14:creationId xmlns:p14="http://schemas.microsoft.com/office/powerpoint/2010/main" val="3310246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DBF4846-8652-134F-992F-435E928AAF49}" type="slidenum">
              <a:rPr lang="en-US" smtClean="0"/>
              <a:pPr>
                <a:defRPr/>
              </a:pPr>
              <a:t>9</a:t>
            </a:fld>
            <a:endParaRPr lang="en-US"/>
          </a:p>
        </p:txBody>
      </p:sp>
    </p:spTree>
    <p:extLst>
      <p:ext uri="{BB962C8B-B14F-4D97-AF65-F5344CB8AC3E}">
        <p14:creationId xmlns:p14="http://schemas.microsoft.com/office/powerpoint/2010/main" val="3715232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DBF4846-8652-134F-992F-435E928AAF49}" type="slidenum">
              <a:rPr lang="en-US" smtClean="0"/>
              <a:pPr>
                <a:defRPr/>
              </a:pPr>
              <a:t>17</a:t>
            </a:fld>
            <a:endParaRPr lang="en-US"/>
          </a:p>
        </p:txBody>
      </p:sp>
    </p:spTree>
    <p:extLst>
      <p:ext uri="{BB962C8B-B14F-4D97-AF65-F5344CB8AC3E}">
        <p14:creationId xmlns:p14="http://schemas.microsoft.com/office/powerpoint/2010/main" val="3042512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5552" y="1758462"/>
            <a:ext cx="9144000" cy="3837666"/>
          </a:xfrm>
          <a:prstGeom prst="rect">
            <a:avLst/>
          </a:prstGeo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6">
            <a:extLst>
              <a:ext uri="{FF2B5EF4-FFF2-40B4-BE49-F238E27FC236}">
                <a16:creationId xmlns:a16="http://schemas.microsoft.com/office/drawing/2014/main" id="{0319730D-E579-6645-B18C-810C1B97C9CC}"/>
              </a:ext>
            </a:extLst>
          </p:cNvPr>
          <p:cNvSpPr>
            <a:spLocks noGrp="1"/>
          </p:cNvSpPr>
          <p:nvPr>
            <p:ph type="sldNum" sz="quarter" idx="10"/>
          </p:nvPr>
        </p:nvSpPr>
        <p:spPr/>
        <p:txBody>
          <a:bodyPr/>
          <a:lstStyle>
            <a:lvl1pPr>
              <a:defRPr/>
            </a:lvl1pPr>
          </a:lstStyle>
          <a:p>
            <a:pPr>
              <a:defRPr/>
            </a:pPr>
            <a:fld id="{3A9A7BCA-1983-BA44-88A3-70AD8B87C515}" type="slidenum">
              <a:rPr lang="en-US"/>
              <a:pPr>
                <a:defRPr/>
              </a:pPr>
              <a:t>‹#›</a:t>
            </a:fld>
            <a:endParaRPr lang="en-US"/>
          </a:p>
        </p:txBody>
      </p:sp>
      <p:sp>
        <p:nvSpPr>
          <p:cNvPr id="5" name="Title 1">
            <a:extLst>
              <a:ext uri="{FF2B5EF4-FFF2-40B4-BE49-F238E27FC236}">
                <a16:creationId xmlns:a16="http://schemas.microsoft.com/office/drawing/2014/main" id="{B3DE07A5-B4A0-F447-A20C-8C7F1E60B056}"/>
              </a:ext>
            </a:extLst>
          </p:cNvPr>
          <p:cNvSpPr>
            <a:spLocks noGrp="1"/>
          </p:cNvSpPr>
          <p:nvPr>
            <p:ph type="ctrTitle"/>
          </p:nvPr>
        </p:nvSpPr>
        <p:spPr>
          <a:xfrm>
            <a:off x="225552" y="1084117"/>
            <a:ext cx="9144000" cy="536099"/>
          </a:xfrm>
          <a:prstGeom prst="rect">
            <a:avLst/>
          </a:prstGeom>
        </p:spPr>
        <p:txBody>
          <a:bodyPr anchor="t" anchorCtr="0">
            <a:normAutofit/>
          </a:bodyPr>
          <a:lstStyle>
            <a:lvl1pPr algn="l">
              <a:defRPr sz="4000">
                <a:latin typeface="Chonburi" pitchFamily="2" charset="-34"/>
                <a:cs typeface="Chonburi" pitchFamily="2" charset="-34"/>
              </a:defRPr>
            </a:lvl1pPr>
          </a:lstStyle>
          <a:p>
            <a:r>
              <a:rPr lang="en-US"/>
              <a:t>Click to edit Master title style</a:t>
            </a:r>
          </a:p>
        </p:txBody>
      </p:sp>
    </p:spTree>
    <p:extLst>
      <p:ext uri="{BB962C8B-B14F-4D97-AF65-F5344CB8AC3E}">
        <p14:creationId xmlns:p14="http://schemas.microsoft.com/office/powerpoint/2010/main" val="1446530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0619DBD3-2A45-E74F-8419-39E4D43A89B9}"/>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t="-6"/>
          <a:stretch>
            <a:fillRect/>
          </a:stretch>
        </p:blipFill>
        <p:spPr bwMode="auto">
          <a:xfrm>
            <a:off x="0" y="-123825"/>
            <a:ext cx="6950075" cy="704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01EC6D52-0EAC-034C-AA4F-C3CD2EB8B652}"/>
              </a:ext>
            </a:extLst>
          </p:cNvPr>
          <p:cNvSpPr/>
          <p:nvPr userDrawn="1"/>
        </p:nvSpPr>
        <p:spPr>
          <a:xfrm>
            <a:off x="7883525" y="1759418"/>
            <a:ext cx="3100388" cy="2047875"/>
          </a:xfrm>
          <a:prstGeom prst="rect">
            <a:avLst/>
          </a:prstGeom>
          <a:solidFill>
            <a:srgbClr val="9E5CFF"/>
          </a:solidFill>
          <a:ln>
            <a:noFill/>
          </a:ln>
          <a:effectLst>
            <a:outerShdw blurRad="243789" dist="109009"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47C0D9FB-8267-CF48-B47C-68DC7C79831D}"/>
              </a:ext>
            </a:extLst>
          </p:cNvPr>
          <p:cNvSpPr/>
          <p:nvPr userDrawn="1"/>
        </p:nvSpPr>
        <p:spPr>
          <a:xfrm>
            <a:off x="7883525" y="4029152"/>
            <a:ext cx="3100388" cy="2047875"/>
          </a:xfrm>
          <a:prstGeom prst="rect">
            <a:avLst/>
          </a:prstGeom>
          <a:solidFill>
            <a:srgbClr val="9E5CFF"/>
          </a:solidFill>
          <a:ln>
            <a:noFill/>
          </a:ln>
          <a:effectLst>
            <a:outerShdw blurRad="243789" dist="109009"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endParaRPr lang="en-US"/>
          </a:p>
        </p:txBody>
      </p:sp>
      <p:sp>
        <p:nvSpPr>
          <p:cNvPr id="9" name="Content Placeholder 2"/>
          <p:cNvSpPr>
            <a:spLocks noGrp="1"/>
          </p:cNvSpPr>
          <p:nvPr>
            <p:ph idx="1"/>
          </p:nvPr>
        </p:nvSpPr>
        <p:spPr>
          <a:xfrm>
            <a:off x="225298" y="2286000"/>
            <a:ext cx="7437772" cy="3600450"/>
          </a:xfrm>
          <a:prstGeom prst="rect">
            <a:avLst/>
          </a:prstGeom>
        </p:spPr>
        <p:txBody>
          <a:bodyPr>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9B887C2-1681-AD48-BA18-0DC1AEE1F249}"/>
              </a:ext>
            </a:extLst>
          </p:cNvPr>
          <p:cNvSpPr>
            <a:spLocks noGrp="1"/>
          </p:cNvSpPr>
          <p:nvPr>
            <p:ph type="sldNum" sz="quarter" idx="10"/>
          </p:nvPr>
        </p:nvSpPr>
        <p:spPr/>
        <p:txBody>
          <a:bodyPr/>
          <a:lstStyle>
            <a:lvl1pPr algn="r">
              <a:defRPr/>
            </a:lvl1pPr>
          </a:lstStyle>
          <a:p>
            <a:pPr>
              <a:defRPr/>
            </a:pPr>
            <a:fld id="{DE16C6DD-DF33-7646-BAE3-55EC665666EF}" type="slidenum">
              <a:rPr lang="en-US"/>
              <a:pPr>
                <a:defRPr/>
              </a:pPr>
              <a:t>‹#›</a:t>
            </a:fld>
            <a:endParaRPr lang="en-US"/>
          </a:p>
        </p:txBody>
      </p:sp>
      <p:sp>
        <p:nvSpPr>
          <p:cNvPr id="3" name="Text Placeholder 2">
            <a:extLst>
              <a:ext uri="{FF2B5EF4-FFF2-40B4-BE49-F238E27FC236}">
                <a16:creationId xmlns:a16="http://schemas.microsoft.com/office/drawing/2014/main" id="{5EC0953E-6E47-4F41-93F5-47E096D64946}"/>
              </a:ext>
            </a:extLst>
          </p:cNvPr>
          <p:cNvSpPr>
            <a:spLocks noGrp="1"/>
          </p:cNvSpPr>
          <p:nvPr>
            <p:ph type="body" sz="quarter" idx="11"/>
          </p:nvPr>
        </p:nvSpPr>
        <p:spPr>
          <a:xfrm>
            <a:off x="7883525" y="4029152"/>
            <a:ext cx="3100388" cy="2047875"/>
          </a:xfrm>
          <a:prstGeom prst="rect">
            <a:avLst/>
          </a:prstGeom>
        </p:spPr>
        <p:txBody>
          <a:bodyPr anchor="ctr"/>
          <a:lstStyle>
            <a:lvl1pPr marL="0" indent="0" algn="ctr">
              <a:buNone/>
              <a:defRPr sz="2400">
                <a:solidFill>
                  <a:srgbClr val="FFFFFF"/>
                </a:solidFill>
              </a:defRPr>
            </a:lvl1pPr>
            <a:lvl2pPr marL="457200" indent="0" algn="ctr">
              <a:buNone/>
              <a:defRPr sz="2400">
                <a:solidFill>
                  <a:srgbClr val="FFFFFF"/>
                </a:solidFill>
              </a:defRPr>
            </a:lvl2pPr>
            <a:lvl3pPr marL="914400" indent="0" algn="ctr">
              <a:buNone/>
              <a:defRPr sz="2400">
                <a:solidFill>
                  <a:srgbClr val="FFFFFF"/>
                </a:solidFill>
              </a:defRPr>
            </a:lvl3pPr>
            <a:lvl4pPr marL="1371600" indent="0" algn="ctr">
              <a:buNone/>
              <a:defRPr sz="2400">
                <a:solidFill>
                  <a:srgbClr val="FFFFFF"/>
                </a:solidFill>
              </a:defRPr>
            </a:lvl4pPr>
            <a:lvl5pPr marL="1828800" indent="0" algn="ctr">
              <a:buNone/>
              <a:defRPr sz="2400">
                <a:solidFill>
                  <a:srgbClr val="FFFFFF"/>
                </a:solidFill>
              </a:defRPr>
            </a:lvl5pPr>
          </a:lstStyle>
          <a:p>
            <a:pPr lvl="0"/>
            <a:r>
              <a:rPr lang="en-US"/>
              <a:t>Click to edit Master</a:t>
            </a:r>
          </a:p>
        </p:txBody>
      </p:sp>
      <p:sp>
        <p:nvSpPr>
          <p:cNvPr id="11" name="Text Placeholder 2">
            <a:extLst>
              <a:ext uri="{FF2B5EF4-FFF2-40B4-BE49-F238E27FC236}">
                <a16:creationId xmlns:a16="http://schemas.microsoft.com/office/drawing/2014/main" id="{FC12463E-05EA-6D4B-BBCD-EC632BEBE640}"/>
              </a:ext>
            </a:extLst>
          </p:cNvPr>
          <p:cNvSpPr>
            <a:spLocks noGrp="1"/>
          </p:cNvSpPr>
          <p:nvPr>
            <p:ph type="body" sz="quarter" idx="12"/>
          </p:nvPr>
        </p:nvSpPr>
        <p:spPr>
          <a:xfrm>
            <a:off x="7883525" y="1756987"/>
            <a:ext cx="3100388" cy="2047875"/>
          </a:xfrm>
          <a:prstGeom prst="rect">
            <a:avLst/>
          </a:prstGeom>
        </p:spPr>
        <p:txBody>
          <a:bodyPr anchor="ctr"/>
          <a:lstStyle>
            <a:lvl1pPr marL="0" indent="0" algn="ctr">
              <a:buNone/>
              <a:defRPr sz="2400">
                <a:solidFill>
                  <a:srgbClr val="FFFFFF"/>
                </a:solidFill>
              </a:defRPr>
            </a:lvl1pPr>
            <a:lvl2pPr marL="457200" indent="0" algn="ctr">
              <a:buNone/>
              <a:defRPr sz="2400">
                <a:solidFill>
                  <a:srgbClr val="FFFFFF"/>
                </a:solidFill>
              </a:defRPr>
            </a:lvl2pPr>
            <a:lvl3pPr marL="914400" indent="0" algn="ctr">
              <a:buNone/>
              <a:defRPr sz="2400">
                <a:solidFill>
                  <a:srgbClr val="FFFFFF"/>
                </a:solidFill>
              </a:defRPr>
            </a:lvl3pPr>
            <a:lvl4pPr marL="1371600" indent="0" algn="ctr">
              <a:buNone/>
              <a:defRPr sz="2400">
                <a:solidFill>
                  <a:srgbClr val="FFFFFF"/>
                </a:solidFill>
              </a:defRPr>
            </a:lvl4pPr>
            <a:lvl5pPr marL="1828800" indent="0" algn="ctr">
              <a:buNone/>
              <a:defRPr sz="2400">
                <a:solidFill>
                  <a:srgbClr val="FFFFFF"/>
                </a:solidFill>
              </a:defRPr>
            </a:lvl5pPr>
          </a:lstStyle>
          <a:p>
            <a:pPr lvl="0"/>
            <a:r>
              <a:rPr lang="en-US"/>
              <a:t>Click to edit Master</a:t>
            </a:r>
          </a:p>
        </p:txBody>
      </p:sp>
      <p:sp>
        <p:nvSpPr>
          <p:cNvPr id="12" name="Title 1">
            <a:extLst>
              <a:ext uri="{FF2B5EF4-FFF2-40B4-BE49-F238E27FC236}">
                <a16:creationId xmlns:a16="http://schemas.microsoft.com/office/drawing/2014/main" id="{4F8E1886-1D91-1F48-8955-CECC8AF61167}"/>
              </a:ext>
            </a:extLst>
          </p:cNvPr>
          <p:cNvSpPr>
            <a:spLocks noGrp="1"/>
          </p:cNvSpPr>
          <p:nvPr>
            <p:ph type="ctrTitle"/>
          </p:nvPr>
        </p:nvSpPr>
        <p:spPr>
          <a:xfrm>
            <a:off x="225552" y="1084117"/>
            <a:ext cx="9144000" cy="536099"/>
          </a:xfrm>
          <a:prstGeom prst="rect">
            <a:avLst/>
          </a:prstGeom>
        </p:spPr>
        <p:txBody>
          <a:bodyPr anchor="t" anchorCtr="0">
            <a:normAutofit/>
          </a:bodyPr>
          <a:lstStyle>
            <a:lvl1pPr algn="l">
              <a:defRPr sz="4000">
                <a:latin typeface="Chonburi" pitchFamily="2" charset="-34"/>
                <a:cs typeface="Chonburi" pitchFamily="2" charset="-34"/>
              </a:defRPr>
            </a:lvl1pPr>
          </a:lstStyle>
          <a:p>
            <a:r>
              <a:rPr lang="en-US"/>
              <a:t>Click to edit Master title style</a:t>
            </a:r>
          </a:p>
        </p:txBody>
      </p:sp>
      <p:sp>
        <p:nvSpPr>
          <p:cNvPr id="13" name="Content Placeholder 8">
            <a:extLst>
              <a:ext uri="{FF2B5EF4-FFF2-40B4-BE49-F238E27FC236}">
                <a16:creationId xmlns:a16="http://schemas.microsoft.com/office/drawing/2014/main" id="{C7B4F3C0-534A-E64E-BBFC-7A7946EEE14C}"/>
              </a:ext>
            </a:extLst>
          </p:cNvPr>
          <p:cNvSpPr>
            <a:spLocks noGrp="1"/>
          </p:cNvSpPr>
          <p:nvPr>
            <p:ph sz="quarter" idx="13"/>
          </p:nvPr>
        </p:nvSpPr>
        <p:spPr>
          <a:xfrm>
            <a:off x="225425" y="1620838"/>
            <a:ext cx="7437645" cy="665162"/>
          </a:xfrm>
          <a:prstGeom prst="rect">
            <a:avLst/>
          </a:prstGeom>
        </p:spPr>
        <p:txBody>
          <a:bodyPr>
            <a:normAutofit/>
          </a:bodyPr>
          <a:lstStyle>
            <a:lvl1pPr marL="0" indent="0">
              <a:buFontTx/>
              <a:buNone/>
              <a:defRPr sz="2000" b="1">
                <a:solidFill>
                  <a:srgbClr val="0D2843"/>
                </a:solidFill>
              </a:defRPr>
            </a:lvl1pPr>
          </a:lstStyle>
          <a:p>
            <a:pPr lvl="0"/>
            <a:r>
              <a:rPr lang="en-US"/>
              <a:t>Click to edit Master text styles</a:t>
            </a:r>
          </a:p>
        </p:txBody>
      </p:sp>
    </p:spTree>
    <p:extLst>
      <p:ext uri="{BB962C8B-B14F-4D97-AF65-F5344CB8AC3E}">
        <p14:creationId xmlns:p14="http://schemas.microsoft.com/office/powerpoint/2010/main" val="843745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EC6D52-0EAC-034C-AA4F-C3CD2EB8B652}"/>
              </a:ext>
            </a:extLst>
          </p:cNvPr>
          <p:cNvSpPr/>
          <p:nvPr userDrawn="1"/>
        </p:nvSpPr>
        <p:spPr>
          <a:xfrm>
            <a:off x="7883525" y="1759418"/>
            <a:ext cx="3100388" cy="2047875"/>
          </a:xfrm>
          <a:prstGeom prst="rect">
            <a:avLst/>
          </a:prstGeom>
          <a:solidFill>
            <a:srgbClr val="9E5CFF"/>
          </a:solidFill>
          <a:ln>
            <a:noFill/>
          </a:ln>
          <a:effectLst>
            <a:outerShdw blurRad="243789" dist="109009"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47C0D9FB-8267-CF48-B47C-68DC7C79831D}"/>
              </a:ext>
            </a:extLst>
          </p:cNvPr>
          <p:cNvSpPr/>
          <p:nvPr userDrawn="1"/>
        </p:nvSpPr>
        <p:spPr>
          <a:xfrm>
            <a:off x="7883525" y="4029152"/>
            <a:ext cx="3100388" cy="2047875"/>
          </a:xfrm>
          <a:prstGeom prst="rect">
            <a:avLst/>
          </a:prstGeom>
          <a:solidFill>
            <a:srgbClr val="9E5CFF"/>
          </a:solidFill>
          <a:ln>
            <a:noFill/>
          </a:ln>
          <a:effectLst>
            <a:outerShdw blurRad="243789" dist="109009"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Content Placeholder 2"/>
          <p:cNvSpPr>
            <a:spLocks noGrp="1"/>
          </p:cNvSpPr>
          <p:nvPr>
            <p:ph idx="1"/>
          </p:nvPr>
        </p:nvSpPr>
        <p:spPr>
          <a:xfrm>
            <a:off x="225298" y="1756987"/>
            <a:ext cx="7437772" cy="4320040"/>
          </a:xfrm>
          <a:prstGeom prst="rect">
            <a:avLst/>
          </a:prstGeom>
        </p:spPr>
        <p:txBody>
          <a:bodyPr>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9B887C2-1681-AD48-BA18-0DC1AEE1F249}"/>
              </a:ext>
            </a:extLst>
          </p:cNvPr>
          <p:cNvSpPr>
            <a:spLocks noGrp="1"/>
          </p:cNvSpPr>
          <p:nvPr>
            <p:ph type="sldNum" sz="quarter" idx="10"/>
          </p:nvPr>
        </p:nvSpPr>
        <p:spPr/>
        <p:txBody>
          <a:bodyPr/>
          <a:lstStyle>
            <a:lvl1pPr algn="r">
              <a:defRPr/>
            </a:lvl1pPr>
          </a:lstStyle>
          <a:p>
            <a:pPr>
              <a:defRPr/>
            </a:pPr>
            <a:fld id="{DE16C6DD-DF33-7646-BAE3-55EC665666EF}" type="slidenum">
              <a:rPr lang="en-US"/>
              <a:pPr>
                <a:defRPr/>
              </a:pPr>
              <a:t>‹#›</a:t>
            </a:fld>
            <a:endParaRPr lang="en-US"/>
          </a:p>
        </p:txBody>
      </p:sp>
      <p:sp>
        <p:nvSpPr>
          <p:cNvPr id="3" name="Text Placeholder 2">
            <a:extLst>
              <a:ext uri="{FF2B5EF4-FFF2-40B4-BE49-F238E27FC236}">
                <a16:creationId xmlns:a16="http://schemas.microsoft.com/office/drawing/2014/main" id="{5EC0953E-6E47-4F41-93F5-47E096D64946}"/>
              </a:ext>
            </a:extLst>
          </p:cNvPr>
          <p:cNvSpPr>
            <a:spLocks noGrp="1"/>
          </p:cNvSpPr>
          <p:nvPr>
            <p:ph type="body" sz="quarter" idx="11"/>
          </p:nvPr>
        </p:nvSpPr>
        <p:spPr>
          <a:xfrm>
            <a:off x="7883525" y="4029152"/>
            <a:ext cx="3100388" cy="2047875"/>
          </a:xfrm>
          <a:prstGeom prst="rect">
            <a:avLst/>
          </a:prstGeom>
        </p:spPr>
        <p:txBody>
          <a:bodyPr anchor="ctr">
            <a:normAutofit/>
          </a:bodyPr>
          <a:lstStyle>
            <a:lvl1pPr marL="0" indent="0" algn="ctr">
              <a:buNone/>
              <a:defRPr sz="2400">
                <a:solidFill>
                  <a:srgbClr val="FFFFFF"/>
                </a:solidFill>
              </a:defRPr>
            </a:lvl1pPr>
            <a:lvl2pPr marL="457200" indent="0" algn="ctr">
              <a:buNone/>
              <a:defRPr sz="2400">
                <a:solidFill>
                  <a:srgbClr val="FFFFFF"/>
                </a:solidFill>
              </a:defRPr>
            </a:lvl2pPr>
            <a:lvl3pPr marL="914400" indent="0" algn="ctr">
              <a:buNone/>
              <a:defRPr sz="2400">
                <a:solidFill>
                  <a:srgbClr val="FFFFFF"/>
                </a:solidFill>
              </a:defRPr>
            </a:lvl3pPr>
            <a:lvl4pPr marL="1371600" indent="0" algn="ctr">
              <a:buNone/>
              <a:defRPr sz="2400">
                <a:solidFill>
                  <a:srgbClr val="FFFFFF"/>
                </a:solidFill>
              </a:defRPr>
            </a:lvl4pPr>
            <a:lvl5pPr marL="1828800" indent="0" algn="ctr">
              <a:buNone/>
              <a:defRPr sz="2400">
                <a:solidFill>
                  <a:srgbClr val="FFFFFF"/>
                </a:solidFill>
              </a:defRPr>
            </a:lvl5pPr>
          </a:lstStyle>
          <a:p>
            <a:pPr lvl="0"/>
            <a:r>
              <a:rPr lang="en-US"/>
              <a:t>Click to edit Master</a:t>
            </a:r>
          </a:p>
        </p:txBody>
      </p:sp>
      <p:sp>
        <p:nvSpPr>
          <p:cNvPr id="11" name="Text Placeholder 2">
            <a:extLst>
              <a:ext uri="{FF2B5EF4-FFF2-40B4-BE49-F238E27FC236}">
                <a16:creationId xmlns:a16="http://schemas.microsoft.com/office/drawing/2014/main" id="{FC12463E-05EA-6D4B-BBCD-EC632BEBE640}"/>
              </a:ext>
            </a:extLst>
          </p:cNvPr>
          <p:cNvSpPr>
            <a:spLocks noGrp="1"/>
          </p:cNvSpPr>
          <p:nvPr>
            <p:ph type="body" sz="quarter" idx="12"/>
          </p:nvPr>
        </p:nvSpPr>
        <p:spPr>
          <a:xfrm>
            <a:off x="7883525" y="1756987"/>
            <a:ext cx="3100388" cy="2047875"/>
          </a:xfrm>
          <a:prstGeom prst="rect">
            <a:avLst/>
          </a:prstGeom>
        </p:spPr>
        <p:txBody>
          <a:bodyPr anchor="ctr"/>
          <a:lstStyle>
            <a:lvl1pPr marL="0" indent="0" algn="ctr">
              <a:buNone/>
              <a:defRPr sz="2400">
                <a:solidFill>
                  <a:srgbClr val="FFFFFF"/>
                </a:solidFill>
              </a:defRPr>
            </a:lvl1pPr>
            <a:lvl2pPr marL="457200" indent="0" algn="ctr">
              <a:buNone/>
              <a:defRPr sz="2400">
                <a:solidFill>
                  <a:srgbClr val="FFFFFF"/>
                </a:solidFill>
              </a:defRPr>
            </a:lvl2pPr>
            <a:lvl3pPr marL="914400" indent="0" algn="ctr">
              <a:buNone/>
              <a:defRPr sz="2400">
                <a:solidFill>
                  <a:srgbClr val="FFFFFF"/>
                </a:solidFill>
              </a:defRPr>
            </a:lvl3pPr>
            <a:lvl4pPr marL="1371600" indent="0" algn="ctr">
              <a:buNone/>
              <a:defRPr sz="2400">
                <a:solidFill>
                  <a:srgbClr val="FFFFFF"/>
                </a:solidFill>
              </a:defRPr>
            </a:lvl4pPr>
            <a:lvl5pPr marL="1828800" indent="0" algn="ctr">
              <a:buNone/>
              <a:defRPr sz="2400">
                <a:solidFill>
                  <a:srgbClr val="FFFFFF"/>
                </a:solidFill>
              </a:defRPr>
            </a:lvl5pPr>
          </a:lstStyle>
          <a:p>
            <a:pPr lvl="0"/>
            <a:r>
              <a:rPr lang="en-US"/>
              <a:t>Click to edit Master</a:t>
            </a:r>
          </a:p>
        </p:txBody>
      </p:sp>
      <p:sp>
        <p:nvSpPr>
          <p:cNvPr id="12" name="Title 1">
            <a:extLst>
              <a:ext uri="{FF2B5EF4-FFF2-40B4-BE49-F238E27FC236}">
                <a16:creationId xmlns:a16="http://schemas.microsoft.com/office/drawing/2014/main" id="{4F8E1886-1D91-1F48-8955-CECC8AF61167}"/>
              </a:ext>
            </a:extLst>
          </p:cNvPr>
          <p:cNvSpPr>
            <a:spLocks noGrp="1"/>
          </p:cNvSpPr>
          <p:nvPr>
            <p:ph type="ctrTitle"/>
          </p:nvPr>
        </p:nvSpPr>
        <p:spPr>
          <a:xfrm>
            <a:off x="225552" y="1084117"/>
            <a:ext cx="9144000" cy="536099"/>
          </a:xfrm>
          <a:prstGeom prst="rect">
            <a:avLst/>
          </a:prstGeom>
        </p:spPr>
        <p:txBody>
          <a:bodyPr anchor="t" anchorCtr="0">
            <a:normAutofit/>
          </a:bodyPr>
          <a:lstStyle>
            <a:lvl1pPr algn="l">
              <a:defRPr sz="4000">
                <a:latin typeface="Chonburi" pitchFamily="2" charset="-34"/>
                <a:cs typeface="Chonburi" pitchFamily="2" charset="-34"/>
              </a:defRPr>
            </a:lvl1pPr>
          </a:lstStyle>
          <a:p>
            <a:r>
              <a:rPr lang="en-US"/>
              <a:t>Click to edit Master title style</a:t>
            </a:r>
          </a:p>
        </p:txBody>
      </p:sp>
    </p:spTree>
    <p:extLst>
      <p:ext uri="{BB962C8B-B14F-4D97-AF65-F5344CB8AC3E}">
        <p14:creationId xmlns:p14="http://schemas.microsoft.com/office/powerpoint/2010/main" val="3716595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EC6D52-0EAC-034C-AA4F-C3CD2EB8B652}"/>
              </a:ext>
            </a:extLst>
          </p:cNvPr>
          <p:cNvSpPr/>
          <p:nvPr userDrawn="1"/>
        </p:nvSpPr>
        <p:spPr>
          <a:xfrm>
            <a:off x="7883525" y="1759418"/>
            <a:ext cx="3100388" cy="2047875"/>
          </a:xfrm>
          <a:prstGeom prst="rect">
            <a:avLst/>
          </a:prstGeom>
          <a:solidFill>
            <a:srgbClr val="9E5CFF"/>
          </a:solidFill>
          <a:ln>
            <a:noFill/>
          </a:ln>
          <a:effectLst>
            <a:outerShdw blurRad="243789" dist="109009"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47C0D9FB-8267-CF48-B47C-68DC7C79831D}"/>
              </a:ext>
            </a:extLst>
          </p:cNvPr>
          <p:cNvSpPr/>
          <p:nvPr userDrawn="1"/>
        </p:nvSpPr>
        <p:spPr>
          <a:xfrm>
            <a:off x="7883525" y="4029152"/>
            <a:ext cx="3100388" cy="2047875"/>
          </a:xfrm>
          <a:prstGeom prst="rect">
            <a:avLst/>
          </a:prstGeom>
          <a:solidFill>
            <a:srgbClr val="9E5CFF"/>
          </a:solidFill>
          <a:ln>
            <a:noFill/>
          </a:ln>
          <a:effectLst>
            <a:outerShdw blurRad="243789" dist="109009"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endParaRPr lang="en-US"/>
          </a:p>
        </p:txBody>
      </p:sp>
      <p:sp>
        <p:nvSpPr>
          <p:cNvPr id="9" name="Content Placeholder 2"/>
          <p:cNvSpPr>
            <a:spLocks noGrp="1"/>
          </p:cNvSpPr>
          <p:nvPr>
            <p:ph idx="1"/>
          </p:nvPr>
        </p:nvSpPr>
        <p:spPr>
          <a:xfrm>
            <a:off x="225298" y="2286000"/>
            <a:ext cx="7437772" cy="3600450"/>
          </a:xfrm>
          <a:prstGeom prst="rect">
            <a:avLst/>
          </a:prstGeom>
        </p:spPr>
        <p:txBody>
          <a:bodyPr>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9B887C2-1681-AD48-BA18-0DC1AEE1F249}"/>
              </a:ext>
            </a:extLst>
          </p:cNvPr>
          <p:cNvSpPr>
            <a:spLocks noGrp="1"/>
          </p:cNvSpPr>
          <p:nvPr>
            <p:ph type="sldNum" sz="quarter" idx="10"/>
          </p:nvPr>
        </p:nvSpPr>
        <p:spPr/>
        <p:txBody>
          <a:bodyPr/>
          <a:lstStyle>
            <a:lvl1pPr algn="r">
              <a:defRPr/>
            </a:lvl1pPr>
          </a:lstStyle>
          <a:p>
            <a:pPr>
              <a:defRPr/>
            </a:pPr>
            <a:fld id="{DE16C6DD-DF33-7646-BAE3-55EC665666EF}" type="slidenum">
              <a:rPr lang="en-US"/>
              <a:pPr>
                <a:defRPr/>
              </a:pPr>
              <a:t>‹#›</a:t>
            </a:fld>
            <a:endParaRPr lang="en-US"/>
          </a:p>
        </p:txBody>
      </p:sp>
      <p:sp>
        <p:nvSpPr>
          <p:cNvPr id="3" name="Text Placeholder 2">
            <a:extLst>
              <a:ext uri="{FF2B5EF4-FFF2-40B4-BE49-F238E27FC236}">
                <a16:creationId xmlns:a16="http://schemas.microsoft.com/office/drawing/2014/main" id="{5EC0953E-6E47-4F41-93F5-47E096D64946}"/>
              </a:ext>
            </a:extLst>
          </p:cNvPr>
          <p:cNvSpPr>
            <a:spLocks noGrp="1"/>
          </p:cNvSpPr>
          <p:nvPr>
            <p:ph type="body" sz="quarter" idx="11"/>
          </p:nvPr>
        </p:nvSpPr>
        <p:spPr>
          <a:xfrm>
            <a:off x="7883525" y="4029152"/>
            <a:ext cx="3100388" cy="2047875"/>
          </a:xfrm>
          <a:prstGeom prst="rect">
            <a:avLst/>
          </a:prstGeom>
        </p:spPr>
        <p:txBody>
          <a:bodyPr anchor="ctr"/>
          <a:lstStyle>
            <a:lvl1pPr marL="0" indent="0" algn="ctr">
              <a:buNone/>
              <a:defRPr sz="2400">
                <a:solidFill>
                  <a:srgbClr val="FFFFFF"/>
                </a:solidFill>
              </a:defRPr>
            </a:lvl1pPr>
            <a:lvl2pPr marL="457200" indent="0" algn="ctr">
              <a:buNone/>
              <a:defRPr sz="2400">
                <a:solidFill>
                  <a:srgbClr val="FFFFFF"/>
                </a:solidFill>
              </a:defRPr>
            </a:lvl2pPr>
            <a:lvl3pPr marL="914400" indent="0" algn="ctr">
              <a:buNone/>
              <a:defRPr sz="2400">
                <a:solidFill>
                  <a:srgbClr val="FFFFFF"/>
                </a:solidFill>
              </a:defRPr>
            </a:lvl3pPr>
            <a:lvl4pPr marL="1371600" indent="0" algn="ctr">
              <a:buNone/>
              <a:defRPr sz="2400">
                <a:solidFill>
                  <a:srgbClr val="FFFFFF"/>
                </a:solidFill>
              </a:defRPr>
            </a:lvl4pPr>
            <a:lvl5pPr marL="1828800" indent="0" algn="ctr">
              <a:buNone/>
              <a:defRPr sz="2400">
                <a:solidFill>
                  <a:srgbClr val="FFFFFF"/>
                </a:solidFill>
              </a:defRPr>
            </a:lvl5pPr>
          </a:lstStyle>
          <a:p>
            <a:pPr lvl="0"/>
            <a:r>
              <a:rPr lang="en-US"/>
              <a:t>Click to edit Master</a:t>
            </a:r>
          </a:p>
        </p:txBody>
      </p:sp>
      <p:sp>
        <p:nvSpPr>
          <p:cNvPr id="11" name="Text Placeholder 2">
            <a:extLst>
              <a:ext uri="{FF2B5EF4-FFF2-40B4-BE49-F238E27FC236}">
                <a16:creationId xmlns:a16="http://schemas.microsoft.com/office/drawing/2014/main" id="{FC12463E-05EA-6D4B-BBCD-EC632BEBE640}"/>
              </a:ext>
            </a:extLst>
          </p:cNvPr>
          <p:cNvSpPr>
            <a:spLocks noGrp="1"/>
          </p:cNvSpPr>
          <p:nvPr>
            <p:ph type="body" sz="quarter" idx="12"/>
          </p:nvPr>
        </p:nvSpPr>
        <p:spPr>
          <a:xfrm>
            <a:off x="7883525" y="1756987"/>
            <a:ext cx="3100388" cy="2047875"/>
          </a:xfrm>
          <a:prstGeom prst="rect">
            <a:avLst/>
          </a:prstGeom>
        </p:spPr>
        <p:txBody>
          <a:bodyPr anchor="ctr">
            <a:normAutofit/>
          </a:bodyPr>
          <a:lstStyle>
            <a:lvl1pPr marL="0" indent="0" algn="ctr">
              <a:buNone/>
              <a:defRPr sz="2400">
                <a:solidFill>
                  <a:srgbClr val="FFFFFF"/>
                </a:solidFill>
              </a:defRPr>
            </a:lvl1pPr>
            <a:lvl2pPr marL="457200" indent="0" algn="ctr">
              <a:buNone/>
              <a:defRPr sz="2400">
                <a:solidFill>
                  <a:srgbClr val="FFFFFF"/>
                </a:solidFill>
              </a:defRPr>
            </a:lvl2pPr>
            <a:lvl3pPr marL="914400" indent="0" algn="ctr">
              <a:buNone/>
              <a:defRPr sz="2400">
                <a:solidFill>
                  <a:srgbClr val="FFFFFF"/>
                </a:solidFill>
              </a:defRPr>
            </a:lvl3pPr>
            <a:lvl4pPr marL="1371600" indent="0" algn="ctr">
              <a:buNone/>
              <a:defRPr sz="2400">
                <a:solidFill>
                  <a:srgbClr val="FFFFFF"/>
                </a:solidFill>
              </a:defRPr>
            </a:lvl4pPr>
            <a:lvl5pPr marL="1828800" indent="0" algn="ctr">
              <a:buNone/>
              <a:defRPr sz="2400">
                <a:solidFill>
                  <a:srgbClr val="FFFFFF"/>
                </a:solidFill>
              </a:defRPr>
            </a:lvl5pPr>
          </a:lstStyle>
          <a:p>
            <a:pPr lvl="0"/>
            <a:r>
              <a:rPr lang="en-US"/>
              <a:t>Click to edit Master</a:t>
            </a:r>
          </a:p>
        </p:txBody>
      </p:sp>
      <p:sp>
        <p:nvSpPr>
          <p:cNvPr id="12" name="Title 1">
            <a:extLst>
              <a:ext uri="{FF2B5EF4-FFF2-40B4-BE49-F238E27FC236}">
                <a16:creationId xmlns:a16="http://schemas.microsoft.com/office/drawing/2014/main" id="{4F8E1886-1D91-1F48-8955-CECC8AF61167}"/>
              </a:ext>
            </a:extLst>
          </p:cNvPr>
          <p:cNvSpPr>
            <a:spLocks noGrp="1"/>
          </p:cNvSpPr>
          <p:nvPr>
            <p:ph type="ctrTitle"/>
          </p:nvPr>
        </p:nvSpPr>
        <p:spPr>
          <a:xfrm>
            <a:off x="225552" y="1084117"/>
            <a:ext cx="9144000" cy="536099"/>
          </a:xfrm>
          <a:prstGeom prst="rect">
            <a:avLst/>
          </a:prstGeom>
        </p:spPr>
        <p:txBody>
          <a:bodyPr anchor="t" anchorCtr="0">
            <a:normAutofit/>
          </a:bodyPr>
          <a:lstStyle>
            <a:lvl1pPr algn="l">
              <a:defRPr sz="4000">
                <a:latin typeface="Chonburi" pitchFamily="2" charset="-34"/>
                <a:cs typeface="Chonburi" pitchFamily="2" charset="-34"/>
              </a:defRPr>
            </a:lvl1pPr>
          </a:lstStyle>
          <a:p>
            <a:r>
              <a:rPr lang="en-US"/>
              <a:t>Click to edit Master title style</a:t>
            </a:r>
          </a:p>
        </p:txBody>
      </p:sp>
      <p:sp>
        <p:nvSpPr>
          <p:cNvPr id="13" name="Content Placeholder 8">
            <a:extLst>
              <a:ext uri="{FF2B5EF4-FFF2-40B4-BE49-F238E27FC236}">
                <a16:creationId xmlns:a16="http://schemas.microsoft.com/office/drawing/2014/main" id="{C7B4F3C0-534A-E64E-BBFC-7A7946EEE14C}"/>
              </a:ext>
            </a:extLst>
          </p:cNvPr>
          <p:cNvSpPr>
            <a:spLocks noGrp="1"/>
          </p:cNvSpPr>
          <p:nvPr>
            <p:ph sz="quarter" idx="13"/>
          </p:nvPr>
        </p:nvSpPr>
        <p:spPr>
          <a:xfrm>
            <a:off x="225425" y="1620838"/>
            <a:ext cx="7437645" cy="665162"/>
          </a:xfrm>
          <a:prstGeom prst="rect">
            <a:avLst/>
          </a:prstGeom>
        </p:spPr>
        <p:txBody>
          <a:bodyPr>
            <a:normAutofit/>
          </a:bodyPr>
          <a:lstStyle>
            <a:lvl1pPr marL="0" indent="0">
              <a:buFontTx/>
              <a:buNone/>
              <a:defRPr sz="2000" b="1">
                <a:solidFill>
                  <a:srgbClr val="2484C6"/>
                </a:solidFill>
              </a:defRPr>
            </a:lvl1pPr>
          </a:lstStyle>
          <a:p>
            <a:pPr lvl="0"/>
            <a:r>
              <a:rPr lang="en-US"/>
              <a:t>Click to edit Master text styles</a:t>
            </a:r>
          </a:p>
        </p:txBody>
      </p:sp>
    </p:spTree>
    <p:extLst>
      <p:ext uri="{BB962C8B-B14F-4D97-AF65-F5344CB8AC3E}">
        <p14:creationId xmlns:p14="http://schemas.microsoft.com/office/powerpoint/2010/main" val="3192859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2" name="Picture 5" descr="A close-up of a corn field&#10;&#10;Description automatically generated">
            <a:extLst>
              <a:ext uri="{FF2B5EF4-FFF2-40B4-BE49-F238E27FC236}">
                <a16:creationId xmlns:a16="http://schemas.microsoft.com/office/drawing/2014/main" id="{11137065-51C7-C64D-AC91-87238A525AAE}"/>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12">
            <a:extLst>
              <a:ext uri="{FF2B5EF4-FFF2-40B4-BE49-F238E27FC236}">
                <a16:creationId xmlns:a16="http://schemas.microsoft.com/office/drawing/2014/main" id="{E600F4A0-2E62-BD42-A2A5-74520227054E}"/>
              </a:ext>
            </a:extLst>
          </p:cNvPr>
          <p:cNvSpPr>
            <a:spLocks noGrp="1"/>
          </p:cNvSpPr>
          <p:nvPr>
            <p:ph type="pic" sz="quarter" idx="13"/>
          </p:nvPr>
        </p:nvSpPr>
        <p:spPr>
          <a:xfrm>
            <a:off x="0" y="0"/>
            <a:ext cx="12192000" cy="6858000"/>
          </a:xfrm>
          <a:prstGeom prst="rect">
            <a:avLst/>
          </a:prstGeom>
        </p:spPr>
        <p:txBody>
          <a:bodyPr>
            <a:normAutofit/>
          </a:bodyPr>
          <a:lstStyle/>
          <a:p>
            <a:endParaRPr lang="en-US"/>
          </a:p>
        </p:txBody>
      </p:sp>
      <p:pic>
        <p:nvPicPr>
          <p:cNvPr id="6" name="Picture 13" descr="A blue and black logo&#10;&#10;Description automatically generated">
            <a:extLst>
              <a:ext uri="{FF2B5EF4-FFF2-40B4-BE49-F238E27FC236}">
                <a16:creationId xmlns:a16="http://schemas.microsoft.com/office/drawing/2014/main" id="{54A6193A-6237-F045-BFFE-3CB47027240E}"/>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257800" y="473075"/>
            <a:ext cx="1676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3">
            <a:extLst>
              <a:ext uri="{FF2B5EF4-FFF2-40B4-BE49-F238E27FC236}">
                <a16:creationId xmlns:a16="http://schemas.microsoft.com/office/drawing/2014/main" id="{57B69A0C-628F-D940-9D87-0B42376B562E}"/>
              </a:ext>
            </a:extLst>
          </p:cNvPr>
          <p:cNvSpPr>
            <a:spLocks noGrp="1"/>
          </p:cNvSpPr>
          <p:nvPr>
            <p:ph type="body" sz="quarter" idx="10"/>
          </p:nvPr>
        </p:nvSpPr>
        <p:spPr>
          <a:xfrm>
            <a:off x="1767016" y="1755774"/>
            <a:ext cx="9020047" cy="1673225"/>
          </a:xfrm>
          <a:prstGeom prst="rect">
            <a:avLst/>
          </a:prstGeom>
        </p:spPr>
        <p:txBody>
          <a:bodyPr anchor="ctr">
            <a:normAutofit/>
          </a:bodyPr>
          <a:lstStyle>
            <a:lvl1pPr marL="0" indent="0" algn="ctr">
              <a:buNone/>
              <a:defRPr sz="4000">
                <a:solidFill>
                  <a:srgbClr val="FFFFFF"/>
                </a:solidFill>
                <a:latin typeface="Chonburi" pitchFamily="2" charset="-34"/>
                <a:cs typeface="Chonburi" pitchFamily="2" charset="-34"/>
              </a:defRPr>
            </a:lvl1pPr>
            <a:lvl2pPr marL="457200" indent="0" algn="ctr">
              <a:buNone/>
              <a:defRPr>
                <a:solidFill>
                  <a:srgbClr val="FFFFFF"/>
                </a:solidFill>
                <a:latin typeface="Chonburi" pitchFamily="2" charset="-34"/>
                <a:cs typeface="Chonburi" pitchFamily="2" charset="-34"/>
              </a:defRPr>
            </a:lvl2pPr>
            <a:lvl3pPr marL="914400" indent="0" algn="ctr">
              <a:buNone/>
              <a:defRPr>
                <a:solidFill>
                  <a:srgbClr val="FFFFFF"/>
                </a:solidFill>
                <a:latin typeface="Chonburi" pitchFamily="2" charset="-34"/>
                <a:cs typeface="Chonburi" pitchFamily="2" charset="-34"/>
              </a:defRPr>
            </a:lvl3pPr>
            <a:lvl4pPr marL="1371600" indent="0" algn="ctr">
              <a:buNone/>
              <a:defRPr>
                <a:solidFill>
                  <a:srgbClr val="FFFFFF"/>
                </a:solidFill>
                <a:latin typeface="Chonburi" pitchFamily="2" charset="-34"/>
                <a:cs typeface="Chonburi" pitchFamily="2" charset="-34"/>
              </a:defRPr>
            </a:lvl4pPr>
            <a:lvl5pPr marL="1828800" indent="0" algn="ctr">
              <a:buNone/>
              <a:defRPr>
                <a:solidFill>
                  <a:srgbClr val="FFFFFF"/>
                </a:solidFill>
                <a:latin typeface="Chonburi" pitchFamily="2" charset="-34"/>
                <a:cs typeface="Chonburi" pitchFamily="2" charset="-34"/>
              </a:defRPr>
            </a:lvl5pPr>
          </a:lstStyle>
          <a:p>
            <a:pPr lvl="0"/>
            <a:r>
              <a:rPr lang="en-US"/>
              <a:t>Click to edit Master text styles</a:t>
            </a:r>
          </a:p>
        </p:txBody>
      </p:sp>
      <p:sp>
        <p:nvSpPr>
          <p:cNvPr id="10" name="Text Placeholder 8">
            <a:extLst>
              <a:ext uri="{FF2B5EF4-FFF2-40B4-BE49-F238E27FC236}">
                <a16:creationId xmlns:a16="http://schemas.microsoft.com/office/drawing/2014/main" id="{5AF3C609-7148-EB4D-8171-5A1C647DF84A}"/>
              </a:ext>
            </a:extLst>
          </p:cNvPr>
          <p:cNvSpPr>
            <a:spLocks noGrp="1"/>
          </p:cNvSpPr>
          <p:nvPr>
            <p:ph type="body" sz="quarter" idx="11" hasCustomPrompt="1"/>
          </p:nvPr>
        </p:nvSpPr>
        <p:spPr>
          <a:xfrm>
            <a:off x="3325813" y="3790950"/>
            <a:ext cx="5540375" cy="725488"/>
          </a:xfrm>
          <a:prstGeom prst="rect">
            <a:avLst/>
          </a:prstGeom>
          <a:solidFill>
            <a:srgbClr val="2484C6"/>
          </a:solidFill>
        </p:spPr>
        <p:txBody>
          <a:bodyPr anchor="ctr">
            <a:normAutofit/>
          </a:bodyPr>
          <a:lstStyle>
            <a:lvl1pPr marL="0" indent="0" algn="ctr">
              <a:buNone/>
              <a:defRPr sz="1800">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11" name="Text Placeholder 8">
            <a:extLst>
              <a:ext uri="{FF2B5EF4-FFF2-40B4-BE49-F238E27FC236}">
                <a16:creationId xmlns:a16="http://schemas.microsoft.com/office/drawing/2014/main" id="{DE82CD86-1DCC-A647-8331-064A47870A72}"/>
              </a:ext>
            </a:extLst>
          </p:cNvPr>
          <p:cNvSpPr>
            <a:spLocks noGrp="1"/>
          </p:cNvSpPr>
          <p:nvPr>
            <p:ph type="body" sz="quarter" idx="12" hasCustomPrompt="1"/>
          </p:nvPr>
        </p:nvSpPr>
        <p:spPr>
          <a:xfrm>
            <a:off x="3325813" y="6015831"/>
            <a:ext cx="5540375" cy="725488"/>
          </a:xfrm>
          <a:prstGeom prst="rect">
            <a:avLst/>
          </a:prstGeom>
          <a:noFill/>
        </p:spPr>
        <p:txBody>
          <a:bodyPr anchor="ctr"/>
          <a:lstStyle>
            <a:lvl1pPr marL="0" indent="0" algn="ctr">
              <a:buNone/>
              <a:defRPr sz="1800">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Date</a:t>
            </a:r>
          </a:p>
        </p:txBody>
      </p:sp>
    </p:spTree>
    <p:extLst>
      <p:ext uri="{BB962C8B-B14F-4D97-AF65-F5344CB8AC3E}">
        <p14:creationId xmlns:p14="http://schemas.microsoft.com/office/powerpoint/2010/main" val="21889207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89D2E-369F-E619-F706-5E8EFD4990F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26A38A-AC10-E270-850D-FCD2618AEFA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3D646C6-B1C3-F80B-3A8B-74864CB53D71}"/>
              </a:ext>
            </a:extLst>
          </p:cNvPr>
          <p:cNvSpPr>
            <a:spLocks noGrp="1"/>
          </p:cNvSpPr>
          <p:nvPr>
            <p:ph type="dt" sz="half" idx="10"/>
          </p:nvPr>
        </p:nvSpPr>
        <p:spPr>
          <a:xfrm>
            <a:off x="838200" y="6356350"/>
            <a:ext cx="2743200" cy="365125"/>
          </a:xfrm>
          <a:prstGeom prst="rect">
            <a:avLst/>
          </a:prstGeom>
        </p:spPr>
        <p:txBody>
          <a:bodyPr/>
          <a:lstStyle/>
          <a:p>
            <a:fld id="{5199AC99-E205-4526-AE3D-8FF87888C0E3}" type="datetimeFigureOut">
              <a:rPr lang="en-US" smtClean="0"/>
              <a:t>4/23/2024</a:t>
            </a:fld>
            <a:endParaRPr lang="en-US"/>
          </a:p>
        </p:txBody>
      </p:sp>
      <p:sp>
        <p:nvSpPr>
          <p:cNvPr id="5" name="Footer Placeholder 4">
            <a:extLst>
              <a:ext uri="{FF2B5EF4-FFF2-40B4-BE49-F238E27FC236}">
                <a16:creationId xmlns:a16="http://schemas.microsoft.com/office/drawing/2014/main" id="{C147FC8B-2262-B72D-9188-41E36B30C05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1C3469D-83B5-16C3-FEE1-6ED563A323FD}"/>
              </a:ext>
            </a:extLst>
          </p:cNvPr>
          <p:cNvSpPr>
            <a:spLocks noGrp="1"/>
          </p:cNvSpPr>
          <p:nvPr>
            <p:ph type="sldNum" sz="quarter" idx="12"/>
          </p:nvPr>
        </p:nvSpPr>
        <p:spPr>
          <a:xfrm>
            <a:off x="8610600" y="6356350"/>
            <a:ext cx="2743200" cy="365125"/>
          </a:xfrm>
          <a:prstGeom prst="rect">
            <a:avLst/>
          </a:prstGeom>
        </p:spPr>
        <p:txBody>
          <a:bodyPr/>
          <a:lstStyle/>
          <a:p>
            <a:fld id="{CBEC92DE-F4DB-4F17-A397-32937A095D16}" type="slidenum">
              <a:rPr lang="en-US" smtClean="0"/>
              <a:t>‹#›</a:t>
            </a:fld>
            <a:endParaRPr lang="en-US"/>
          </a:p>
        </p:txBody>
      </p:sp>
    </p:spTree>
    <p:extLst>
      <p:ext uri="{BB962C8B-B14F-4D97-AF65-F5344CB8AC3E}">
        <p14:creationId xmlns:p14="http://schemas.microsoft.com/office/powerpoint/2010/main" val="4071060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3F0B1-663C-BD5D-F3B8-6CDAF554A17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8BD9E21-EC1B-9598-F9EA-779AB48D1F2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7CB0B3-D5A2-19EB-1549-A34F0D40948C}"/>
              </a:ext>
            </a:extLst>
          </p:cNvPr>
          <p:cNvSpPr>
            <a:spLocks noGrp="1"/>
          </p:cNvSpPr>
          <p:nvPr>
            <p:ph type="dt" sz="half" idx="10"/>
          </p:nvPr>
        </p:nvSpPr>
        <p:spPr>
          <a:xfrm>
            <a:off x="838200" y="6356350"/>
            <a:ext cx="2743200" cy="365125"/>
          </a:xfrm>
          <a:prstGeom prst="rect">
            <a:avLst/>
          </a:prstGeom>
        </p:spPr>
        <p:txBody>
          <a:bodyPr/>
          <a:lstStyle/>
          <a:p>
            <a:fld id="{5199AC99-E205-4526-AE3D-8FF87888C0E3}" type="datetimeFigureOut">
              <a:rPr lang="en-US" smtClean="0"/>
              <a:t>4/23/2024</a:t>
            </a:fld>
            <a:endParaRPr lang="en-US"/>
          </a:p>
        </p:txBody>
      </p:sp>
      <p:sp>
        <p:nvSpPr>
          <p:cNvPr id="5" name="Footer Placeholder 4">
            <a:extLst>
              <a:ext uri="{FF2B5EF4-FFF2-40B4-BE49-F238E27FC236}">
                <a16:creationId xmlns:a16="http://schemas.microsoft.com/office/drawing/2014/main" id="{2CC833E0-BF10-0714-DEAB-2FE5255199D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6C2E3C9-F487-F8CC-10AE-F30CE97C83C2}"/>
              </a:ext>
            </a:extLst>
          </p:cNvPr>
          <p:cNvSpPr>
            <a:spLocks noGrp="1"/>
          </p:cNvSpPr>
          <p:nvPr>
            <p:ph type="sldNum" sz="quarter" idx="12"/>
          </p:nvPr>
        </p:nvSpPr>
        <p:spPr>
          <a:xfrm>
            <a:off x="8610600" y="6356350"/>
            <a:ext cx="2743200" cy="365125"/>
          </a:xfrm>
          <a:prstGeom prst="rect">
            <a:avLst/>
          </a:prstGeom>
        </p:spPr>
        <p:txBody>
          <a:bodyPr/>
          <a:lstStyle/>
          <a:p>
            <a:fld id="{CBEC92DE-F4DB-4F17-A397-32937A095D16}" type="slidenum">
              <a:rPr lang="en-US" smtClean="0"/>
              <a:t>‹#›</a:t>
            </a:fld>
            <a:endParaRPr lang="en-US"/>
          </a:p>
        </p:txBody>
      </p:sp>
    </p:spTree>
    <p:extLst>
      <p:ext uri="{BB962C8B-B14F-4D97-AF65-F5344CB8AC3E}">
        <p14:creationId xmlns:p14="http://schemas.microsoft.com/office/powerpoint/2010/main" val="1096026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AB05B-331E-6B87-3CAC-31775B031EF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3E804A3-57A9-8168-5DC4-D61A8E05130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7179F2-19D3-7FE8-A27B-EBD079E76140}"/>
              </a:ext>
            </a:extLst>
          </p:cNvPr>
          <p:cNvSpPr>
            <a:spLocks noGrp="1"/>
          </p:cNvSpPr>
          <p:nvPr>
            <p:ph type="dt" sz="half" idx="10"/>
          </p:nvPr>
        </p:nvSpPr>
        <p:spPr>
          <a:xfrm>
            <a:off x="838200" y="6356350"/>
            <a:ext cx="2743200" cy="365125"/>
          </a:xfrm>
          <a:prstGeom prst="rect">
            <a:avLst/>
          </a:prstGeom>
        </p:spPr>
        <p:txBody>
          <a:bodyPr/>
          <a:lstStyle/>
          <a:p>
            <a:fld id="{5199AC99-E205-4526-AE3D-8FF87888C0E3}" type="datetimeFigureOut">
              <a:rPr lang="en-US" smtClean="0"/>
              <a:t>4/23/2024</a:t>
            </a:fld>
            <a:endParaRPr lang="en-US"/>
          </a:p>
        </p:txBody>
      </p:sp>
      <p:sp>
        <p:nvSpPr>
          <p:cNvPr id="5" name="Footer Placeholder 4">
            <a:extLst>
              <a:ext uri="{FF2B5EF4-FFF2-40B4-BE49-F238E27FC236}">
                <a16:creationId xmlns:a16="http://schemas.microsoft.com/office/drawing/2014/main" id="{DE39943E-E384-EE6F-63E1-77E8644F5D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33584D9-0500-CFC6-82B7-8447C9C3D59C}"/>
              </a:ext>
            </a:extLst>
          </p:cNvPr>
          <p:cNvSpPr>
            <a:spLocks noGrp="1"/>
          </p:cNvSpPr>
          <p:nvPr>
            <p:ph type="sldNum" sz="quarter" idx="12"/>
          </p:nvPr>
        </p:nvSpPr>
        <p:spPr>
          <a:xfrm>
            <a:off x="8610600" y="6356350"/>
            <a:ext cx="2743200" cy="365125"/>
          </a:xfrm>
          <a:prstGeom prst="rect">
            <a:avLst/>
          </a:prstGeom>
        </p:spPr>
        <p:txBody>
          <a:bodyPr/>
          <a:lstStyle/>
          <a:p>
            <a:fld id="{CBEC92DE-F4DB-4F17-A397-32937A095D16}" type="slidenum">
              <a:rPr lang="en-US" smtClean="0"/>
              <a:t>‹#›</a:t>
            </a:fld>
            <a:endParaRPr lang="en-US"/>
          </a:p>
        </p:txBody>
      </p:sp>
    </p:spTree>
    <p:extLst>
      <p:ext uri="{BB962C8B-B14F-4D97-AF65-F5344CB8AC3E}">
        <p14:creationId xmlns:p14="http://schemas.microsoft.com/office/powerpoint/2010/main" val="4174069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E38C3-9808-B7EE-03DB-36FF4ECDDAC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011A02C-A574-E2CE-673B-47B007B6776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656A52-79FC-970C-7D8F-51B75D403B2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A4522C-376A-278C-8860-76C9BA8BC8C3}"/>
              </a:ext>
            </a:extLst>
          </p:cNvPr>
          <p:cNvSpPr>
            <a:spLocks noGrp="1"/>
          </p:cNvSpPr>
          <p:nvPr>
            <p:ph type="dt" sz="half" idx="10"/>
          </p:nvPr>
        </p:nvSpPr>
        <p:spPr>
          <a:xfrm>
            <a:off x="838200" y="6356350"/>
            <a:ext cx="2743200" cy="365125"/>
          </a:xfrm>
          <a:prstGeom prst="rect">
            <a:avLst/>
          </a:prstGeom>
        </p:spPr>
        <p:txBody>
          <a:bodyPr/>
          <a:lstStyle/>
          <a:p>
            <a:fld id="{5199AC99-E205-4526-AE3D-8FF87888C0E3}" type="datetimeFigureOut">
              <a:rPr lang="en-US" smtClean="0"/>
              <a:t>4/23/2024</a:t>
            </a:fld>
            <a:endParaRPr lang="en-US"/>
          </a:p>
        </p:txBody>
      </p:sp>
      <p:sp>
        <p:nvSpPr>
          <p:cNvPr id="6" name="Footer Placeholder 5">
            <a:extLst>
              <a:ext uri="{FF2B5EF4-FFF2-40B4-BE49-F238E27FC236}">
                <a16:creationId xmlns:a16="http://schemas.microsoft.com/office/drawing/2014/main" id="{DCD26A72-828B-D32B-3126-4072A4BC54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83D5E7D-064C-6CB5-51BD-92C660B104D2}"/>
              </a:ext>
            </a:extLst>
          </p:cNvPr>
          <p:cNvSpPr>
            <a:spLocks noGrp="1"/>
          </p:cNvSpPr>
          <p:nvPr>
            <p:ph type="sldNum" sz="quarter" idx="12"/>
          </p:nvPr>
        </p:nvSpPr>
        <p:spPr>
          <a:xfrm>
            <a:off x="8610600" y="6356350"/>
            <a:ext cx="2743200" cy="365125"/>
          </a:xfrm>
          <a:prstGeom prst="rect">
            <a:avLst/>
          </a:prstGeom>
        </p:spPr>
        <p:txBody>
          <a:bodyPr/>
          <a:lstStyle/>
          <a:p>
            <a:fld id="{CBEC92DE-F4DB-4F17-A397-32937A095D16}" type="slidenum">
              <a:rPr lang="en-US" smtClean="0"/>
              <a:t>‹#›</a:t>
            </a:fld>
            <a:endParaRPr lang="en-US"/>
          </a:p>
        </p:txBody>
      </p:sp>
    </p:spTree>
    <p:extLst>
      <p:ext uri="{BB962C8B-B14F-4D97-AF65-F5344CB8AC3E}">
        <p14:creationId xmlns:p14="http://schemas.microsoft.com/office/powerpoint/2010/main" val="3283933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06FD2-FF8C-66E7-5A84-E5D0171C6DE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FDECAF94-B029-524E-5200-E738C3AF383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13E29C-ABDF-F1F6-615C-F6B27EF91E3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F86F8A-B3AB-8A73-FB92-28BFCAA06F1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F1A8E2-BB60-2596-E124-493C6C1B9C5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9041EA-7749-E268-220F-F54D9EB90E5C}"/>
              </a:ext>
            </a:extLst>
          </p:cNvPr>
          <p:cNvSpPr>
            <a:spLocks noGrp="1"/>
          </p:cNvSpPr>
          <p:nvPr>
            <p:ph type="dt" sz="half" idx="10"/>
          </p:nvPr>
        </p:nvSpPr>
        <p:spPr>
          <a:xfrm>
            <a:off x="838200" y="6356350"/>
            <a:ext cx="2743200" cy="365125"/>
          </a:xfrm>
          <a:prstGeom prst="rect">
            <a:avLst/>
          </a:prstGeom>
        </p:spPr>
        <p:txBody>
          <a:bodyPr/>
          <a:lstStyle/>
          <a:p>
            <a:fld id="{5199AC99-E205-4526-AE3D-8FF87888C0E3}" type="datetimeFigureOut">
              <a:rPr lang="en-US" smtClean="0"/>
              <a:t>4/23/2024</a:t>
            </a:fld>
            <a:endParaRPr lang="en-US"/>
          </a:p>
        </p:txBody>
      </p:sp>
      <p:sp>
        <p:nvSpPr>
          <p:cNvPr id="8" name="Footer Placeholder 7">
            <a:extLst>
              <a:ext uri="{FF2B5EF4-FFF2-40B4-BE49-F238E27FC236}">
                <a16:creationId xmlns:a16="http://schemas.microsoft.com/office/drawing/2014/main" id="{5B7307C1-CC3D-0A90-0033-9CF09B66710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5EA6B3E-3F37-FD87-113A-C036FC3652DA}"/>
              </a:ext>
            </a:extLst>
          </p:cNvPr>
          <p:cNvSpPr>
            <a:spLocks noGrp="1"/>
          </p:cNvSpPr>
          <p:nvPr>
            <p:ph type="sldNum" sz="quarter" idx="12"/>
          </p:nvPr>
        </p:nvSpPr>
        <p:spPr>
          <a:xfrm>
            <a:off x="8610600" y="6356350"/>
            <a:ext cx="2743200" cy="365125"/>
          </a:xfrm>
          <a:prstGeom prst="rect">
            <a:avLst/>
          </a:prstGeom>
        </p:spPr>
        <p:txBody>
          <a:bodyPr/>
          <a:lstStyle/>
          <a:p>
            <a:fld id="{CBEC92DE-F4DB-4F17-A397-32937A095D16}" type="slidenum">
              <a:rPr lang="en-US" smtClean="0"/>
              <a:t>‹#›</a:t>
            </a:fld>
            <a:endParaRPr lang="en-US"/>
          </a:p>
        </p:txBody>
      </p:sp>
    </p:spTree>
    <p:extLst>
      <p:ext uri="{BB962C8B-B14F-4D97-AF65-F5344CB8AC3E}">
        <p14:creationId xmlns:p14="http://schemas.microsoft.com/office/powerpoint/2010/main" val="962305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F2448-12B2-CB8F-4BE4-2B7B9978BD4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509FC1EF-AE25-28C5-AD7D-B609070A711E}"/>
              </a:ext>
            </a:extLst>
          </p:cNvPr>
          <p:cNvSpPr>
            <a:spLocks noGrp="1"/>
          </p:cNvSpPr>
          <p:nvPr>
            <p:ph type="dt" sz="half" idx="10"/>
          </p:nvPr>
        </p:nvSpPr>
        <p:spPr>
          <a:xfrm>
            <a:off x="838200" y="6356350"/>
            <a:ext cx="2743200" cy="365125"/>
          </a:xfrm>
          <a:prstGeom prst="rect">
            <a:avLst/>
          </a:prstGeom>
        </p:spPr>
        <p:txBody>
          <a:bodyPr/>
          <a:lstStyle/>
          <a:p>
            <a:fld id="{5199AC99-E205-4526-AE3D-8FF87888C0E3}" type="datetimeFigureOut">
              <a:rPr lang="en-US" smtClean="0"/>
              <a:t>4/23/2024</a:t>
            </a:fld>
            <a:endParaRPr lang="en-US"/>
          </a:p>
        </p:txBody>
      </p:sp>
      <p:sp>
        <p:nvSpPr>
          <p:cNvPr id="4" name="Footer Placeholder 3">
            <a:extLst>
              <a:ext uri="{FF2B5EF4-FFF2-40B4-BE49-F238E27FC236}">
                <a16:creationId xmlns:a16="http://schemas.microsoft.com/office/drawing/2014/main" id="{E12F2EAC-74C8-31C3-F88F-DBF13677DA2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0498B36-AC73-B58C-8AEA-7D693D0FC774}"/>
              </a:ext>
            </a:extLst>
          </p:cNvPr>
          <p:cNvSpPr>
            <a:spLocks noGrp="1"/>
          </p:cNvSpPr>
          <p:nvPr>
            <p:ph type="sldNum" sz="quarter" idx="12"/>
          </p:nvPr>
        </p:nvSpPr>
        <p:spPr>
          <a:xfrm>
            <a:off x="8610600" y="6356350"/>
            <a:ext cx="2743200" cy="365125"/>
          </a:xfrm>
          <a:prstGeom prst="rect">
            <a:avLst/>
          </a:prstGeom>
        </p:spPr>
        <p:txBody>
          <a:bodyPr/>
          <a:lstStyle/>
          <a:p>
            <a:fld id="{CBEC92DE-F4DB-4F17-A397-32937A095D16}" type="slidenum">
              <a:rPr lang="en-US" smtClean="0"/>
              <a:t>‹#›</a:t>
            </a:fld>
            <a:endParaRPr lang="en-US"/>
          </a:p>
        </p:txBody>
      </p:sp>
    </p:spTree>
    <p:extLst>
      <p:ext uri="{BB962C8B-B14F-4D97-AF65-F5344CB8AC3E}">
        <p14:creationId xmlns:p14="http://schemas.microsoft.com/office/powerpoint/2010/main" val="3116259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5552" y="1084117"/>
            <a:ext cx="9144000" cy="536099"/>
          </a:xfrm>
          <a:prstGeom prst="rect">
            <a:avLst/>
          </a:prstGeom>
        </p:spPr>
        <p:txBody>
          <a:bodyPr anchor="t" anchorCtr="0">
            <a:normAutofit/>
          </a:bodyPr>
          <a:lstStyle>
            <a:lvl1pPr algn="l">
              <a:defRPr sz="4000">
                <a:latin typeface="Chonburi" pitchFamily="2" charset="-34"/>
                <a:cs typeface="Chonburi" pitchFamily="2" charset="-34"/>
              </a:defRPr>
            </a:lvl1pPr>
          </a:lstStyle>
          <a:p>
            <a:r>
              <a:rPr lang="en-US"/>
              <a:t>Click to edit Master title style</a:t>
            </a:r>
          </a:p>
        </p:txBody>
      </p:sp>
      <p:sp>
        <p:nvSpPr>
          <p:cNvPr id="3" name="Subtitle 2"/>
          <p:cNvSpPr>
            <a:spLocks noGrp="1"/>
          </p:cNvSpPr>
          <p:nvPr>
            <p:ph type="subTitle" idx="1"/>
          </p:nvPr>
        </p:nvSpPr>
        <p:spPr>
          <a:xfrm>
            <a:off x="225552" y="2432304"/>
            <a:ext cx="9144000" cy="3163824"/>
          </a:xfrm>
          <a:prstGeom prst="rect">
            <a:avLst/>
          </a:prstGeo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Slide Number Placeholder 6">
            <a:extLst>
              <a:ext uri="{FF2B5EF4-FFF2-40B4-BE49-F238E27FC236}">
                <a16:creationId xmlns:a16="http://schemas.microsoft.com/office/drawing/2014/main" id="{FD5F6D3F-6A98-2745-A66F-6182BF6495FE}"/>
              </a:ext>
            </a:extLst>
          </p:cNvPr>
          <p:cNvSpPr>
            <a:spLocks noGrp="1"/>
          </p:cNvSpPr>
          <p:nvPr>
            <p:ph type="sldNum" sz="quarter" idx="10"/>
          </p:nvPr>
        </p:nvSpPr>
        <p:spPr>
          <a:xfrm>
            <a:off x="11009313" y="6414966"/>
            <a:ext cx="858837" cy="277813"/>
          </a:xfrm>
        </p:spPr>
        <p:txBody>
          <a:bodyPr/>
          <a:lstStyle>
            <a:lvl1pPr>
              <a:defRPr sz="800"/>
            </a:lvl1pPr>
          </a:lstStyle>
          <a:p>
            <a:pPr>
              <a:defRPr/>
            </a:pPr>
            <a:fld id="{5F1A2C53-6059-A143-A56C-804AD2697AAD}" type="slidenum">
              <a:rPr lang="en-US" smtClean="0"/>
              <a:pPr>
                <a:defRPr/>
              </a:pPr>
              <a:t>‹#›</a:t>
            </a:fld>
            <a:endParaRPr lang="en-US"/>
          </a:p>
        </p:txBody>
      </p:sp>
      <p:sp>
        <p:nvSpPr>
          <p:cNvPr id="9" name="Content Placeholder 8">
            <a:extLst>
              <a:ext uri="{FF2B5EF4-FFF2-40B4-BE49-F238E27FC236}">
                <a16:creationId xmlns:a16="http://schemas.microsoft.com/office/drawing/2014/main" id="{AC7EF473-8171-284C-B75E-44F7D2F8C87B}"/>
              </a:ext>
            </a:extLst>
          </p:cNvPr>
          <p:cNvSpPr>
            <a:spLocks noGrp="1"/>
          </p:cNvSpPr>
          <p:nvPr>
            <p:ph sz="quarter" idx="11"/>
          </p:nvPr>
        </p:nvSpPr>
        <p:spPr>
          <a:xfrm>
            <a:off x="225425" y="1620838"/>
            <a:ext cx="9144000" cy="665162"/>
          </a:xfrm>
          <a:prstGeom prst="rect">
            <a:avLst/>
          </a:prstGeom>
        </p:spPr>
        <p:txBody>
          <a:bodyPr>
            <a:normAutofit/>
          </a:bodyPr>
          <a:lstStyle>
            <a:lvl1pPr marL="0" indent="0">
              <a:buFontTx/>
              <a:buNone/>
              <a:defRPr sz="2000" b="1">
                <a:solidFill>
                  <a:srgbClr val="2484C6"/>
                </a:solidFill>
              </a:defRPr>
            </a:lvl1pPr>
          </a:lstStyle>
          <a:p>
            <a:pPr lvl="0"/>
            <a:r>
              <a:rPr lang="en-US"/>
              <a:t>Click to edit Master text styles</a:t>
            </a:r>
          </a:p>
        </p:txBody>
      </p:sp>
    </p:spTree>
    <p:extLst>
      <p:ext uri="{BB962C8B-B14F-4D97-AF65-F5344CB8AC3E}">
        <p14:creationId xmlns:p14="http://schemas.microsoft.com/office/powerpoint/2010/main" val="39384434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DF077E-F0F9-0B0A-4D19-96DAB7529895}"/>
              </a:ext>
            </a:extLst>
          </p:cNvPr>
          <p:cNvSpPr>
            <a:spLocks noGrp="1"/>
          </p:cNvSpPr>
          <p:nvPr>
            <p:ph type="dt" sz="half" idx="10"/>
          </p:nvPr>
        </p:nvSpPr>
        <p:spPr>
          <a:xfrm>
            <a:off x="838200" y="6356350"/>
            <a:ext cx="2743200" cy="365125"/>
          </a:xfrm>
          <a:prstGeom prst="rect">
            <a:avLst/>
          </a:prstGeom>
        </p:spPr>
        <p:txBody>
          <a:bodyPr/>
          <a:lstStyle/>
          <a:p>
            <a:fld id="{5199AC99-E205-4526-AE3D-8FF87888C0E3}" type="datetimeFigureOut">
              <a:rPr lang="en-US" smtClean="0"/>
              <a:t>4/23/2024</a:t>
            </a:fld>
            <a:endParaRPr lang="en-US"/>
          </a:p>
        </p:txBody>
      </p:sp>
      <p:sp>
        <p:nvSpPr>
          <p:cNvPr id="3" name="Footer Placeholder 2">
            <a:extLst>
              <a:ext uri="{FF2B5EF4-FFF2-40B4-BE49-F238E27FC236}">
                <a16:creationId xmlns:a16="http://schemas.microsoft.com/office/drawing/2014/main" id="{41916DFD-0557-F11C-C4FD-B43836FEEFF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342D855-9A07-A5E5-8572-786B6D4DBBAA}"/>
              </a:ext>
            </a:extLst>
          </p:cNvPr>
          <p:cNvSpPr>
            <a:spLocks noGrp="1"/>
          </p:cNvSpPr>
          <p:nvPr>
            <p:ph type="sldNum" sz="quarter" idx="12"/>
          </p:nvPr>
        </p:nvSpPr>
        <p:spPr>
          <a:xfrm>
            <a:off x="8610600" y="6356350"/>
            <a:ext cx="2743200" cy="365125"/>
          </a:xfrm>
          <a:prstGeom prst="rect">
            <a:avLst/>
          </a:prstGeom>
        </p:spPr>
        <p:txBody>
          <a:bodyPr/>
          <a:lstStyle/>
          <a:p>
            <a:fld id="{CBEC92DE-F4DB-4F17-A397-32937A095D16}" type="slidenum">
              <a:rPr lang="en-US" smtClean="0"/>
              <a:t>‹#›</a:t>
            </a:fld>
            <a:endParaRPr lang="en-US"/>
          </a:p>
        </p:txBody>
      </p:sp>
    </p:spTree>
    <p:extLst>
      <p:ext uri="{BB962C8B-B14F-4D97-AF65-F5344CB8AC3E}">
        <p14:creationId xmlns:p14="http://schemas.microsoft.com/office/powerpoint/2010/main" val="14417177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79DBC-78B8-DA17-F30D-42A1AAE206B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E6E3B6-A5CA-1A38-FEE3-2C4442807B5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2D80A8-EC50-B41C-980B-C68F7295A64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FFE66F-59FD-67F4-A146-867F0174AA90}"/>
              </a:ext>
            </a:extLst>
          </p:cNvPr>
          <p:cNvSpPr>
            <a:spLocks noGrp="1"/>
          </p:cNvSpPr>
          <p:nvPr>
            <p:ph type="dt" sz="half" idx="10"/>
          </p:nvPr>
        </p:nvSpPr>
        <p:spPr>
          <a:xfrm>
            <a:off x="838200" y="6356350"/>
            <a:ext cx="2743200" cy="365125"/>
          </a:xfrm>
          <a:prstGeom prst="rect">
            <a:avLst/>
          </a:prstGeom>
        </p:spPr>
        <p:txBody>
          <a:bodyPr/>
          <a:lstStyle/>
          <a:p>
            <a:fld id="{5199AC99-E205-4526-AE3D-8FF87888C0E3}" type="datetimeFigureOut">
              <a:rPr lang="en-US" smtClean="0"/>
              <a:t>4/23/2024</a:t>
            </a:fld>
            <a:endParaRPr lang="en-US"/>
          </a:p>
        </p:txBody>
      </p:sp>
      <p:sp>
        <p:nvSpPr>
          <p:cNvPr id="6" name="Footer Placeholder 5">
            <a:extLst>
              <a:ext uri="{FF2B5EF4-FFF2-40B4-BE49-F238E27FC236}">
                <a16:creationId xmlns:a16="http://schemas.microsoft.com/office/drawing/2014/main" id="{1E704875-F822-5A4A-43A1-2F337ACCB53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7DAEF7A-9664-0C1F-D354-AE39198F361F}"/>
              </a:ext>
            </a:extLst>
          </p:cNvPr>
          <p:cNvSpPr>
            <a:spLocks noGrp="1"/>
          </p:cNvSpPr>
          <p:nvPr>
            <p:ph type="sldNum" sz="quarter" idx="12"/>
          </p:nvPr>
        </p:nvSpPr>
        <p:spPr>
          <a:xfrm>
            <a:off x="8610600" y="6356350"/>
            <a:ext cx="2743200" cy="365125"/>
          </a:xfrm>
          <a:prstGeom prst="rect">
            <a:avLst/>
          </a:prstGeom>
        </p:spPr>
        <p:txBody>
          <a:bodyPr/>
          <a:lstStyle/>
          <a:p>
            <a:fld id="{CBEC92DE-F4DB-4F17-A397-32937A095D16}" type="slidenum">
              <a:rPr lang="en-US" smtClean="0"/>
              <a:t>‹#›</a:t>
            </a:fld>
            <a:endParaRPr lang="en-US"/>
          </a:p>
        </p:txBody>
      </p:sp>
    </p:spTree>
    <p:extLst>
      <p:ext uri="{BB962C8B-B14F-4D97-AF65-F5344CB8AC3E}">
        <p14:creationId xmlns:p14="http://schemas.microsoft.com/office/powerpoint/2010/main" val="1186235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99F5F-2A72-3F52-4A83-4EFB89A258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C140E4-87D3-7262-A1F6-7A3EC22E325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81095ED-CCE8-9E27-6FD1-D516868C5A3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F66329-254A-8693-D6E4-E24A4C965DC0}"/>
              </a:ext>
            </a:extLst>
          </p:cNvPr>
          <p:cNvSpPr>
            <a:spLocks noGrp="1"/>
          </p:cNvSpPr>
          <p:nvPr>
            <p:ph type="dt" sz="half" idx="10"/>
          </p:nvPr>
        </p:nvSpPr>
        <p:spPr>
          <a:xfrm>
            <a:off x="838200" y="6356350"/>
            <a:ext cx="2743200" cy="365125"/>
          </a:xfrm>
          <a:prstGeom prst="rect">
            <a:avLst/>
          </a:prstGeom>
        </p:spPr>
        <p:txBody>
          <a:bodyPr/>
          <a:lstStyle/>
          <a:p>
            <a:fld id="{5199AC99-E205-4526-AE3D-8FF87888C0E3}" type="datetimeFigureOut">
              <a:rPr lang="en-US" smtClean="0"/>
              <a:t>4/23/2024</a:t>
            </a:fld>
            <a:endParaRPr lang="en-US"/>
          </a:p>
        </p:txBody>
      </p:sp>
      <p:sp>
        <p:nvSpPr>
          <p:cNvPr id="6" name="Footer Placeholder 5">
            <a:extLst>
              <a:ext uri="{FF2B5EF4-FFF2-40B4-BE49-F238E27FC236}">
                <a16:creationId xmlns:a16="http://schemas.microsoft.com/office/drawing/2014/main" id="{D89F8CF7-27F5-2AB2-5DF4-1722315E30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0F609DE-10EA-8653-A4B8-C50354E5B639}"/>
              </a:ext>
            </a:extLst>
          </p:cNvPr>
          <p:cNvSpPr>
            <a:spLocks noGrp="1"/>
          </p:cNvSpPr>
          <p:nvPr>
            <p:ph type="sldNum" sz="quarter" idx="12"/>
          </p:nvPr>
        </p:nvSpPr>
        <p:spPr>
          <a:xfrm>
            <a:off x="8610600" y="6356350"/>
            <a:ext cx="2743200" cy="365125"/>
          </a:xfrm>
          <a:prstGeom prst="rect">
            <a:avLst/>
          </a:prstGeom>
        </p:spPr>
        <p:txBody>
          <a:bodyPr/>
          <a:lstStyle/>
          <a:p>
            <a:fld id="{CBEC92DE-F4DB-4F17-A397-32937A095D16}" type="slidenum">
              <a:rPr lang="en-US" smtClean="0"/>
              <a:t>‹#›</a:t>
            </a:fld>
            <a:endParaRPr lang="en-US"/>
          </a:p>
        </p:txBody>
      </p:sp>
    </p:spTree>
    <p:extLst>
      <p:ext uri="{BB962C8B-B14F-4D97-AF65-F5344CB8AC3E}">
        <p14:creationId xmlns:p14="http://schemas.microsoft.com/office/powerpoint/2010/main" val="4788851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F0717-4861-F548-6F8D-9222F2BF8EF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ED7008-E4EF-1E9E-BE23-D418EB51A3C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9566E5-60C0-A20D-16F0-64E4D93ACC58}"/>
              </a:ext>
            </a:extLst>
          </p:cNvPr>
          <p:cNvSpPr>
            <a:spLocks noGrp="1"/>
          </p:cNvSpPr>
          <p:nvPr>
            <p:ph type="dt" sz="half" idx="10"/>
          </p:nvPr>
        </p:nvSpPr>
        <p:spPr>
          <a:xfrm>
            <a:off x="838200" y="6356350"/>
            <a:ext cx="2743200" cy="365125"/>
          </a:xfrm>
          <a:prstGeom prst="rect">
            <a:avLst/>
          </a:prstGeom>
        </p:spPr>
        <p:txBody>
          <a:bodyPr/>
          <a:lstStyle/>
          <a:p>
            <a:fld id="{5199AC99-E205-4526-AE3D-8FF87888C0E3}" type="datetimeFigureOut">
              <a:rPr lang="en-US" smtClean="0"/>
              <a:t>4/23/2024</a:t>
            </a:fld>
            <a:endParaRPr lang="en-US"/>
          </a:p>
        </p:txBody>
      </p:sp>
      <p:sp>
        <p:nvSpPr>
          <p:cNvPr id="5" name="Footer Placeholder 4">
            <a:extLst>
              <a:ext uri="{FF2B5EF4-FFF2-40B4-BE49-F238E27FC236}">
                <a16:creationId xmlns:a16="http://schemas.microsoft.com/office/drawing/2014/main" id="{D5C2ADB6-275D-C82D-CA0A-D9DF4DF1D26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01832BD-16C5-9331-60BB-34E6B44A5E10}"/>
              </a:ext>
            </a:extLst>
          </p:cNvPr>
          <p:cNvSpPr>
            <a:spLocks noGrp="1"/>
          </p:cNvSpPr>
          <p:nvPr>
            <p:ph type="sldNum" sz="quarter" idx="12"/>
          </p:nvPr>
        </p:nvSpPr>
        <p:spPr>
          <a:xfrm>
            <a:off x="8610600" y="6356350"/>
            <a:ext cx="2743200" cy="365125"/>
          </a:xfrm>
          <a:prstGeom prst="rect">
            <a:avLst/>
          </a:prstGeom>
        </p:spPr>
        <p:txBody>
          <a:bodyPr/>
          <a:lstStyle/>
          <a:p>
            <a:fld id="{CBEC92DE-F4DB-4F17-A397-32937A095D16}" type="slidenum">
              <a:rPr lang="en-US" smtClean="0"/>
              <a:t>‹#›</a:t>
            </a:fld>
            <a:endParaRPr lang="en-US"/>
          </a:p>
        </p:txBody>
      </p:sp>
    </p:spTree>
    <p:extLst>
      <p:ext uri="{BB962C8B-B14F-4D97-AF65-F5344CB8AC3E}">
        <p14:creationId xmlns:p14="http://schemas.microsoft.com/office/powerpoint/2010/main" val="15943010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041BB2-7CA8-76CB-8016-DD909C0909F3}"/>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537702-65FB-D71F-9D60-077E5863205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6A3C95-9BFD-FB47-F908-DA8CC66229CC}"/>
              </a:ext>
            </a:extLst>
          </p:cNvPr>
          <p:cNvSpPr>
            <a:spLocks noGrp="1"/>
          </p:cNvSpPr>
          <p:nvPr>
            <p:ph type="dt" sz="half" idx="10"/>
          </p:nvPr>
        </p:nvSpPr>
        <p:spPr>
          <a:xfrm>
            <a:off x="838200" y="6356350"/>
            <a:ext cx="2743200" cy="365125"/>
          </a:xfrm>
          <a:prstGeom prst="rect">
            <a:avLst/>
          </a:prstGeom>
        </p:spPr>
        <p:txBody>
          <a:bodyPr/>
          <a:lstStyle/>
          <a:p>
            <a:fld id="{5199AC99-E205-4526-AE3D-8FF87888C0E3}" type="datetimeFigureOut">
              <a:rPr lang="en-US" smtClean="0"/>
              <a:t>4/23/2024</a:t>
            </a:fld>
            <a:endParaRPr lang="en-US"/>
          </a:p>
        </p:txBody>
      </p:sp>
      <p:sp>
        <p:nvSpPr>
          <p:cNvPr id="5" name="Footer Placeholder 4">
            <a:extLst>
              <a:ext uri="{FF2B5EF4-FFF2-40B4-BE49-F238E27FC236}">
                <a16:creationId xmlns:a16="http://schemas.microsoft.com/office/drawing/2014/main" id="{312FAE6E-9F6F-37E3-39C5-F42978B37F0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E10ACDA-2480-801D-71C0-739F9477A02E}"/>
              </a:ext>
            </a:extLst>
          </p:cNvPr>
          <p:cNvSpPr>
            <a:spLocks noGrp="1"/>
          </p:cNvSpPr>
          <p:nvPr>
            <p:ph type="sldNum" sz="quarter" idx="12"/>
          </p:nvPr>
        </p:nvSpPr>
        <p:spPr>
          <a:xfrm>
            <a:off x="8610600" y="6356350"/>
            <a:ext cx="2743200" cy="365125"/>
          </a:xfrm>
          <a:prstGeom prst="rect">
            <a:avLst/>
          </a:prstGeom>
        </p:spPr>
        <p:txBody>
          <a:bodyPr/>
          <a:lstStyle/>
          <a:p>
            <a:fld id="{CBEC92DE-F4DB-4F17-A397-32937A095D16}" type="slidenum">
              <a:rPr lang="en-US" smtClean="0"/>
              <a:t>‹#›</a:t>
            </a:fld>
            <a:endParaRPr lang="en-US"/>
          </a:p>
        </p:txBody>
      </p:sp>
    </p:spTree>
    <p:extLst>
      <p:ext uri="{BB962C8B-B14F-4D97-AF65-F5344CB8AC3E}">
        <p14:creationId xmlns:p14="http://schemas.microsoft.com/office/powerpoint/2010/main" val="24787725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Picture Placeholder 12">
            <a:extLst>
              <a:ext uri="{FF2B5EF4-FFF2-40B4-BE49-F238E27FC236}">
                <a16:creationId xmlns:a16="http://schemas.microsoft.com/office/drawing/2014/main" id="{F0ECBD6C-46D2-AD4B-92E3-F1D67C9EDE5E}"/>
              </a:ext>
            </a:extLst>
          </p:cNvPr>
          <p:cNvSpPr>
            <a:spLocks noGrp="1"/>
          </p:cNvSpPr>
          <p:nvPr>
            <p:ph type="pic" sz="quarter" idx="14"/>
          </p:nvPr>
        </p:nvSpPr>
        <p:spPr>
          <a:xfrm>
            <a:off x="0" y="0"/>
            <a:ext cx="12192000" cy="6858000"/>
          </a:xfrm>
          <a:prstGeom prst="rect">
            <a:avLst/>
          </a:prstGeom>
        </p:spPr>
        <p:txBody>
          <a:bodyPr/>
          <a:lstStyle/>
          <a:p>
            <a:endParaRPr lang="en-US"/>
          </a:p>
        </p:txBody>
      </p:sp>
      <p:sp>
        <p:nvSpPr>
          <p:cNvPr id="7" name="SmartArt Placeholder 5">
            <a:extLst>
              <a:ext uri="{FF2B5EF4-FFF2-40B4-BE49-F238E27FC236}">
                <a16:creationId xmlns:a16="http://schemas.microsoft.com/office/drawing/2014/main" id="{B78BCF8E-5FD6-5F4A-B331-756DACEF4AF5}"/>
              </a:ext>
            </a:extLst>
          </p:cNvPr>
          <p:cNvSpPr>
            <a:spLocks noGrp="1"/>
          </p:cNvSpPr>
          <p:nvPr>
            <p:ph type="dgm" sz="quarter" idx="13"/>
          </p:nvPr>
        </p:nvSpPr>
        <p:spPr>
          <a:xfrm>
            <a:off x="1766888" y="1062038"/>
            <a:ext cx="9020175" cy="4683125"/>
          </a:xfrm>
          <a:prstGeom prst="rect">
            <a:avLst/>
          </a:prstGeom>
          <a:solidFill>
            <a:srgbClr val="2484C6"/>
          </a:solidFill>
        </p:spPr>
        <p:txBody>
          <a:bodyPr/>
          <a:lstStyle>
            <a:lvl1pPr marL="0" indent="0">
              <a:buNone/>
              <a:defRPr/>
            </a:lvl1pPr>
          </a:lstStyle>
          <a:p>
            <a:endParaRPr lang="en-US"/>
          </a:p>
        </p:txBody>
      </p:sp>
      <p:sp>
        <p:nvSpPr>
          <p:cNvPr id="8" name="Text Placeholder 3">
            <a:extLst>
              <a:ext uri="{FF2B5EF4-FFF2-40B4-BE49-F238E27FC236}">
                <a16:creationId xmlns:a16="http://schemas.microsoft.com/office/drawing/2014/main" id="{E5212363-F8CA-EB44-9C35-EB477AEA41D1}"/>
              </a:ext>
            </a:extLst>
          </p:cNvPr>
          <p:cNvSpPr>
            <a:spLocks noGrp="1"/>
          </p:cNvSpPr>
          <p:nvPr>
            <p:ph type="body" sz="quarter" idx="11"/>
          </p:nvPr>
        </p:nvSpPr>
        <p:spPr>
          <a:xfrm>
            <a:off x="1767016" y="2347913"/>
            <a:ext cx="9020047" cy="1081087"/>
          </a:xfrm>
          <a:prstGeom prst="rect">
            <a:avLst/>
          </a:prstGeom>
        </p:spPr>
        <p:txBody>
          <a:bodyPr anchor="ctr">
            <a:normAutofit/>
          </a:bodyPr>
          <a:lstStyle>
            <a:lvl1pPr marL="0" indent="0" algn="ctr">
              <a:buNone/>
              <a:defRPr sz="4000">
                <a:solidFill>
                  <a:srgbClr val="FFFFFF"/>
                </a:solidFill>
                <a:latin typeface="Chonburi" pitchFamily="2" charset="-34"/>
                <a:cs typeface="Chonburi" pitchFamily="2" charset="-34"/>
              </a:defRPr>
            </a:lvl1pPr>
            <a:lvl2pPr marL="457200" indent="0" algn="ctr">
              <a:buNone/>
              <a:defRPr>
                <a:solidFill>
                  <a:srgbClr val="FFFFFF"/>
                </a:solidFill>
                <a:latin typeface="Chonburi" pitchFamily="2" charset="-34"/>
                <a:cs typeface="Chonburi" pitchFamily="2" charset="-34"/>
              </a:defRPr>
            </a:lvl2pPr>
            <a:lvl3pPr marL="914400" indent="0" algn="ctr">
              <a:buNone/>
              <a:defRPr>
                <a:solidFill>
                  <a:srgbClr val="FFFFFF"/>
                </a:solidFill>
                <a:latin typeface="Chonburi" pitchFamily="2" charset="-34"/>
                <a:cs typeface="Chonburi" pitchFamily="2" charset="-34"/>
              </a:defRPr>
            </a:lvl3pPr>
            <a:lvl4pPr marL="1371600" indent="0" algn="ctr">
              <a:buNone/>
              <a:defRPr>
                <a:solidFill>
                  <a:srgbClr val="FFFFFF"/>
                </a:solidFill>
                <a:latin typeface="Chonburi" pitchFamily="2" charset="-34"/>
                <a:cs typeface="Chonburi" pitchFamily="2" charset="-34"/>
              </a:defRPr>
            </a:lvl4pPr>
            <a:lvl5pPr marL="1828800" indent="0" algn="ctr">
              <a:buNone/>
              <a:defRPr>
                <a:solidFill>
                  <a:srgbClr val="FFFFFF"/>
                </a:solidFill>
                <a:latin typeface="Chonburi" pitchFamily="2" charset="-34"/>
                <a:cs typeface="Chonburi" pitchFamily="2" charset="-34"/>
              </a:defRPr>
            </a:lvl5pPr>
          </a:lstStyle>
          <a:p>
            <a:pPr lvl="0"/>
            <a:r>
              <a:rPr lang="en-US"/>
              <a:t>Click to edit Master text styles</a:t>
            </a:r>
          </a:p>
        </p:txBody>
      </p:sp>
      <p:sp>
        <p:nvSpPr>
          <p:cNvPr id="9" name="Text Placeholder 3">
            <a:extLst>
              <a:ext uri="{FF2B5EF4-FFF2-40B4-BE49-F238E27FC236}">
                <a16:creationId xmlns:a16="http://schemas.microsoft.com/office/drawing/2014/main" id="{365452E8-418F-7B4E-947E-2E6CD6E533B0}"/>
              </a:ext>
            </a:extLst>
          </p:cNvPr>
          <p:cNvSpPr>
            <a:spLocks noGrp="1"/>
          </p:cNvSpPr>
          <p:nvPr>
            <p:ph type="body" sz="quarter" idx="12"/>
          </p:nvPr>
        </p:nvSpPr>
        <p:spPr>
          <a:xfrm>
            <a:off x="1767016" y="3435308"/>
            <a:ext cx="9020047" cy="1081087"/>
          </a:xfrm>
          <a:prstGeom prst="rect">
            <a:avLst/>
          </a:prstGeom>
        </p:spPr>
        <p:txBody>
          <a:bodyPr anchor="t">
            <a:normAutofit/>
          </a:bodyPr>
          <a:lstStyle>
            <a:lvl1pPr marL="0" indent="0" algn="ctr">
              <a:buNone/>
              <a:defRPr sz="2000" b="1">
                <a:solidFill>
                  <a:srgbClr val="FFFFFF"/>
                </a:solidFill>
                <a:latin typeface="Arial" panose="020B0604020202020204" pitchFamily="34" charset="0"/>
                <a:cs typeface="Arial" panose="020B0604020202020204" pitchFamily="34" charset="0"/>
              </a:defRPr>
            </a:lvl1pPr>
            <a:lvl2pPr marL="457200" indent="0" algn="ctr">
              <a:buNone/>
              <a:defRPr>
                <a:solidFill>
                  <a:srgbClr val="FFFFFF"/>
                </a:solidFill>
                <a:latin typeface="Chonburi" pitchFamily="2" charset="-34"/>
                <a:cs typeface="Chonburi" pitchFamily="2" charset="-34"/>
              </a:defRPr>
            </a:lvl2pPr>
            <a:lvl3pPr marL="914400" indent="0" algn="ctr">
              <a:buNone/>
              <a:defRPr>
                <a:solidFill>
                  <a:srgbClr val="FFFFFF"/>
                </a:solidFill>
                <a:latin typeface="Chonburi" pitchFamily="2" charset="-34"/>
                <a:cs typeface="Chonburi" pitchFamily="2" charset="-34"/>
              </a:defRPr>
            </a:lvl3pPr>
            <a:lvl4pPr marL="1371600" indent="0" algn="ctr">
              <a:buNone/>
              <a:defRPr>
                <a:solidFill>
                  <a:srgbClr val="FFFFFF"/>
                </a:solidFill>
                <a:latin typeface="Chonburi" pitchFamily="2" charset="-34"/>
                <a:cs typeface="Chonburi" pitchFamily="2" charset="-34"/>
              </a:defRPr>
            </a:lvl4pPr>
            <a:lvl5pPr marL="1828800" indent="0" algn="ctr">
              <a:buNone/>
              <a:defRPr>
                <a:solidFill>
                  <a:srgbClr val="FFFFFF"/>
                </a:solidFill>
                <a:latin typeface="Chonburi" pitchFamily="2" charset="-34"/>
                <a:cs typeface="Chonburi" pitchFamily="2" charset="-34"/>
              </a:defRPr>
            </a:lvl5pPr>
          </a:lstStyle>
          <a:p>
            <a:pPr lvl="0"/>
            <a:r>
              <a:rPr lang="en-US"/>
              <a:t>Click to edit Master text styles</a:t>
            </a:r>
          </a:p>
        </p:txBody>
      </p:sp>
      <p:pic>
        <p:nvPicPr>
          <p:cNvPr id="10" name="Picture 8" descr="A black and white logo&#10;&#10;Description automatically generated">
            <a:extLst>
              <a:ext uri="{FF2B5EF4-FFF2-40B4-BE49-F238E27FC236}">
                <a16:creationId xmlns:a16="http://schemas.microsoft.com/office/drawing/2014/main" id="{A6B0FAA1-39D6-CE47-AAF3-C57E69D19E64}"/>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651500" y="1450975"/>
            <a:ext cx="125095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54810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Picture Placeholder 12">
            <a:extLst>
              <a:ext uri="{FF2B5EF4-FFF2-40B4-BE49-F238E27FC236}">
                <a16:creationId xmlns:a16="http://schemas.microsoft.com/office/drawing/2014/main" id="{5089B590-44A9-0B46-B959-322765E1CA98}"/>
              </a:ext>
            </a:extLst>
          </p:cNvPr>
          <p:cNvSpPr>
            <a:spLocks noGrp="1"/>
          </p:cNvSpPr>
          <p:nvPr>
            <p:ph type="pic" sz="quarter" idx="14"/>
          </p:nvPr>
        </p:nvSpPr>
        <p:spPr>
          <a:xfrm>
            <a:off x="0" y="0"/>
            <a:ext cx="12192000" cy="6858000"/>
          </a:xfrm>
          <a:prstGeom prst="rect">
            <a:avLst/>
          </a:prstGeom>
        </p:spPr>
        <p:txBody>
          <a:bodyPr/>
          <a:lstStyle/>
          <a:p>
            <a:endParaRPr lang="en-US"/>
          </a:p>
        </p:txBody>
      </p:sp>
      <p:sp>
        <p:nvSpPr>
          <p:cNvPr id="5" name="SmartArt Placeholder 5">
            <a:extLst>
              <a:ext uri="{FF2B5EF4-FFF2-40B4-BE49-F238E27FC236}">
                <a16:creationId xmlns:a16="http://schemas.microsoft.com/office/drawing/2014/main" id="{8DC9319C-7A54-834A-B342-61F5A81B119C}"/>
              </a:ext>
            </a:extLst>
          </p:cNvPr>
          <p:cNvSpPr>
            <a:spLocks noGrp="1"/>
          </p:cNvSpPr>
          <p:nvPr>
            <p:ph type="dgm" sz="quarter" idx="13"/>
          </p:nvPr>
        </p:nvSpPr>
        <p:spPr>
          <a:xfrm>
            <a:off x="1766888" y="1062038"/>
            <a:ext cx="9020175" cy="4683125"/>
          </a:xfrm>
          <a:prstGeom prst="rect">
            <a:avLst/>
          </a:prstGeom>
          <a:solidFill>
            <a:srgbClr val="2484C6"/>
          </a:solidFill>
        </p:spPr>
        <p:txBody>
          <a:bodyPr/>
          <a:lstStyle>
            <a:lvl1pPr marL="0" indent="0">
              <a:buNone/>
              <a:defRPr/>
            </a:lvl1pPr>
          </a:lstStyle>
          <a:p>
            <a:endParaRPr lang="en-US"/>
          </a:p>
        </p:txBody>
      </p:sp>
      <p:sp>
        <p:nvSpPr>
          <p:cNvPr id="6" name="Text Placeholder 3">
            <a:extLst>
              <a:ext uri="{FF2B5EF4-FFF2-40B4-BE49-F238E27FC236}">
                <a16:creationId xmlns:a16="http://schemas.microsoft.com/office/drawing/2014/main" id="{2B7D9023-6648-E049-A19B-512D928EB827}"/>
              </a:ext>
            </a:extLst>
          </p:cNvPr>
          <p:cNvSpPr>
            <a:spLocks noGrp="1"/>
          </p:cNvSpPr>
          <p:nvPr>
            <p:ph type="body" sz="quarter" idx="11"/>
          </p:nvPr>
        </p:nvSpPr>
        <p:spPr>
          <a:xfrm>
            <a:off x="1767016" y="2347913"/>
            <a:ext cx="9020047" cy="1081087"/>
          </a:xfrm>
          <a:prstGeom prst="rect">
            <a:avLst/>
          </a:prstGeom>
        </p:spPr>
        <p:txBody>
          <a:bodyPr anchor="ctr">
            <a:normAutofit/>
          </a:bodyPr>
          <a:lstStyle>
            <a:lvl1pPr marL="0" indent="0" algn="ctr">
              <a:buNone/>
              <a:defRPr sz="4000">
                <a:solidFill>
                  <a:srgbClr val="FFFFFF"/>
                </a:solidFill>
                <a:latin typeface="Chonburi" pitchFamily="2" charset="-34"/>
                <a:cs typeface="Chonburi" pitchFamily="2" charset="-34"/>
              </a:defRPr>
            </a:lvl1pPr>
            <a:lvl2pPr marL="457200" indent="0" algn="ctr">
              <a:buNone/>
              <a:defRPr>
                <a:solidFill>
                  <a:srgbClr val="FFFFFF"/>
                </a:solidFill>
                <a:latin typeface="Chonburi" pitchFamily="2" charset="-34"/>
                <a:cs typeface="Chonburi" pitchFamily="2" charset="-34"/>
              </a:defRPr>
            </a:lvl2pPr>
            <a:lvl3pPr marL="914400" indent="0" algn="ctr">
              <a:buNone/>
              <a:defRPr>
                <a:solidFill>
                  <a:srgbClr val="FFFFFF"/>
                </a:solidFill>
                <a:latin typeface="Chonburi" pitchFamily="2" charset="-34"/>
                <a:cs typeface="Chonburi" pitchFamily="2" charset="-34"/>
              </a:defRPr>
            </a:lvl3pPr>
            <a:lvl4pPr marL="1371600" indent="0" algn="ctr">
              <a:buNone/>
              <a:defRPr>
                <a:solidFill>
                  <a:srgbClr val="FFFFFF"/>
                </a:solidFill>
                <a:latin typeface="Chonburi" pitchFamily="2" charset="-34"/>
                <a:cs typeface="Chonburi" pitchFamily="2" charset="-34"/>
              </a:defRPr>
            </a:lvl4pPr>
            <a:lvl5pPr marL="1828800" indent="0" algn="ctr">
              <a:buNone/>
              <a:defRPr>
                <a:solidFill>
                  <a:srgbClr val="FFFFFF"/>
                </a:solidFill>
                <a:latin typeface="Chonburi" pitchFamily="2" charset="-34"/>
                <a:cs typeface="Chonburi" pitchFamily="2" charset="-34"/>
              </a:defRPr>
            </a:lvl5pPr>
          </a:lstStyle>
          <a:p>
            <a:pPr lvl="0"/>
            <a:r>
              <a:rPr lang="en-US"/>
              <a:t>Click to edit Master text styles</a:t>
            </a:r>
          </a:p>
        </p:txBody>
      </p:sp>
      <p:pic>
        <p:nvPicPr>
          <p:cNvPr id="8" name="Picture 8" descr="A black and white logo&#10;&#10;Description automatically generated">
            <a:extLst>
              <a:ext uri="{FF2B5EF4-FFF2-40B4-BE49-F238E27FC236}">
                <a16:creationId xmlns:a16="http://schemas.microsoft.com/office/drawing/2014/main" id="{C3B82DF4-BA24-D148-97DB-0956911472B6}"/>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651500" y="1450975"/>
            <a:ext cx="125095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3044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Picture Placeholder 12">
            <a:extLst>
              <a:ext uri="{FF2B5EF4-FFF2-40B4-BE49-F238E27FC236}">
                <a16:creationId xmlns:a16="http://schemas.microsoft.com/office/drawing/2014/main" id="{F115C7A4-7B6E-7D44-B314-A2A3D32FD764}"/>
              </a:ext>
            </a:extLst>
          </p:cNvPr>
          <p:cNvSpPr>
            <a:spLocks noGrp="1"/>
          </p:cNvSpPr>
          <p:nvPr>
            <p:ph type="pic" sz="quarter" idx="14"/>
          </p:nvPr>
        </p:nvSpPr>
        <p:spPr>
          <a:xfrm>
            <a:off x="0" y="0"/>
            <a:ext cx="12192000" cy="6858000"/>
          </a:xfrm>
          <a:prstGeom prst="rect">
            <a:avLst/>
          </a:prstGeom>
        </p:spPr>
        <p:txBody>
          <a:bodyPr/>
          <a:lstStyle/>
          <a:p>
            <a:endParaRPr lang="en-US"/>
          </a:p>
        </p:txBody>
      </p:sp>
      <p:sp>
        <p:nvSpPr>
          <p:cNvPr id="6" name="SmartArt Placeholder 5">
            <a:extLst>
              <a:ext uri="{FF2B5EF4-FFF2-40B4-BE49-F238E27FC236}">
                <a16:creationId xmlns:a16="http://schemas.microsoft.com/office/drawing/2014/main" id="{0B837DE3-CB43-7143-8D40-A932055C53E6}"/>
              </a:ext>
            </a:extLst>
          </p:cNvPr>
          <p:cNvSpPr>
            <a:spLocks noGrp="1"/>
          </p:cNvSpPr>
          <p:nvPr>
            <p:ph type="dgm" sz="quarter" idx="13"/>
          </p:nvPr>
        </p:nvSpPr>
        <p:spPr>
          <a:xfrm>
            <a:off x="1766888" y="1062038"/>
            <a:ext cx="9020175" cy="4683125"/>
          </a:xfrm>
          <a:prstGeom prst="rect">
            <a:avLst/>
          </a:prstGeom>
          <a:solidFill>
            <a:srgbClr val="A462F4"/>
          </a:solidFill>
        </p:spPr>
        <p:txBody>
          <a:bodyPr/>
          <a:lstStyle>
            <a:lvl1pPr marL="0" indent="0">
              <a:buNone/>
              <a:defRPr/>
            </a:lvl1pPr>
          </a:lstStyle>
          <a:p>
            <a:endParaRPr lang="en-US"/>
          </a:p>
        </p:txBody>
      </p:sp>
      <p:sp>
        <p:nvSpPr>
          <p:cNvPr id="3" name="Text Placeholder 3">
            <a:extLst>
              <a:ext uri="{FF2B5EF4-FFF2-40B4-BE49-F238E27FC236}">
                <a16:creationId xmlns:a16="http://schemas.microsoft.com/office/drawing/2014/main" id="{FC9B05C8-B785-7949-8EC9-42BB5CE524CA}"/>
              </a:ext>
            </a:extLst>
          </p:cNvPr>
          <p:cNvSpPr>
            <a:spLocks noGrp="1"/>
          </p:cNvSpPr>
          <p:nvPr>
            <p:ph type="body" sz="quarter" idx="11"/>
          </p:nvPr>
        </p:nvSpPr>
        <p:spPr>
          <a:xfrm>
            <a:off x="1767016" y="2347913"/>
            <a:ext cx="9020047" cy="1081087"/>
          </a:xfrm>
          <a:prstGeom prst="rect">
            <a:avLst/>
          </a:prstGeom>
        </p:spPr>
        <p:txBody>
          <a:bodyPr anchor="ctr">
            <a:normAutofit/>
          </a:bodyPr>
          <a:lstStyle>
            <a:lvl1pPr marL="0" indent="0" algn="ctr">
              <a:buNone/>
              <a:defRPr sz="4000">
                <a:solidFill>
                  <a:srgbClr val="FFFFFF"/>
                </a:solidFill>
                <a:latin typeface="Chonburi" pitchFamily="2" charset="-34"/>
                <a:cs typeface="Chonburi" pitchFamily="2" charset="-34"/>
              </a:defRPr>
            </a:lvl1pPr>
            <a:lvl2pPr marL="457200" indent="0" algn="ctr">
              <a:buNone/>
              <a:defRPr>
                <a:solidFill>
                  <a:srgbClr val="FFFFFF"/>
                </a:solidFill>
                <a:latin typeface="Chonburi" pitchFamily="2" charset="-34"/>
                <a:cs typeface="Chonburi" pitchFamily="2" charset="-34"/>
              </a:defRPr>
            </a:lvl2pPr>
            <a:lvl3pPr marL="914400" indent="0" algn="ctr">
              <a:buNone/>
              <a:defRPr>
                <a:solidFill>
                  <a:srgbClr val="FFFFFF"/>
                </a:solidFill>
                <a:latin typeface="Chonburi" pitchFamily="2" charset="-34"/>
                <a:cs typeface="Chonburi" pitchFamily="2" charset="-34"/>
              </a:defRPr>
            </a:lvl3pPr>
            <a:lvl4pPr marL="1371600" indent="0" algn="ctr">
              <a:buNone/>
              <a:defRPr>
                <a:solidFill>
                  <a:srgbClr val="FFFFFF"/>
                </a:solidFill>
                <a:latin typeface="Chonburi" pitchFamily="2" charset="-34"/>
                <a:cs typeface="Chonburi" pitchFamily="2" charset="-34"/>
              </a:defRPr>
            </a:lvl4pPr>
            <a:lvl5pPr marL="1828800" indent="0" algn="ctr">
              <a:buNone/>
              <a:defRPr>
                <a:solidFill>
                  <a:srgbClr val="FFFFFF"/>
                </a:solidFill>
                <a:latin typeface="Chonburi" pitchFamily="2" charset="-34"/>
                <a:cs typeface="Chonburi" pitchFamily="2" charset="-34"/>
              </a:defRPr>
            </a:lvl5pPr>
          </a:lstStyle>
          <a:p>
            <a:pPr lvl="0"/>
            <a:r>
              <a:rPr lang="en-US"/>
              <a:t>Click to edit Master text styles</a:t>
            </a:r>
          </a:p>
        </p:txBody>
      </p:sp>
      <p:sp>
        <p:nvSpPr>
          <p:cNvPr id="4" name="Text Placeholder 3">
            <a:extLst>
              <a:ext uri="{FF2B5EF4-FFF2-40B4-BE49-F238E27FC236}">
                <a16:creationId xmlns:a16="http://schemas.microsoft.com/office/drawing/2014/main" id="{CBBCA478-125E-8849-A54C-5F432FC8BFA5}"/>
              </a:ext>
            </a:extLst>
          </p:cNvPr>
          <p:cNvSpPr>
            <a:spLocks noGrp="1"/>
          </p:cNvSpPr>
          <p:nvPr>
            <p:ph type="body" sz="quarter" idx="12"/>
          </p:nvPr>
        </p:nvSpPr>
        <p:spPr>
          <a:xfrm>
            <a:off x="1767016" y="3435308"/>
            <a:ext cx="9020047" cy="1081087"/>
          </a:xfrm>
          <a:prstGeom prst="rect">
            <a:avLst/>
          </a:prstGeom>
        </p:spPr>
        <p:txBody>
          <a:bodyPr anchor="t">
            <a:normAutofit/>
          </a:bodyPr>
          <a:lstStyle>
            <a:lvl1pPr marL="0" indent="0" algn="ctr">
              <a:buNone/>
              <a:defRPr sz="2000" b="1">
                <a:solidFill>
                  <a:srgbClr val="FFFFFF"/>
                </a:solidFill>
                <a:latin typeface="Arial" panose="020B0604020202020204" pitchFamily="34" charset="0"/>
                <a:cs typeface="Arial" panose="020B0604020202020204" pitchFamily="34" charset="0"/>
              </a:defRPr>
            </a:lvl1pPr>
            <a:lvl2pPr marL="457200" indent="0" algn="ctr">
              <a:buNone/>
              <a:defRPr>
                <a:solidFill>
                  <a:srgbClr val="FFFFFF"/>
                </a:solidFill>
                <a:latin typeface="Chonburi" pitchFamily="2" charset="-34"/>
                <a:cs typeface="Chonburi" pitchFamily="2" charset="-34"/>
              </a:defRPr>
            </a:lvl2pPr>
            <a:lvl3pPr marL="914400" indent="0" algn="ctr">
              <a:buNone/>
              <a:defRPr>
                <a:solidFill>
                  <a:srgbClr val="FFFFFF"/>
                </a:solidFill>
                <a:latin typeface="Chonburi" pitchFamily="2" charset="-34"/>
                <a:cs typeface="Chonburi" pitchFamily="2" charset="-34"/>
              </a:defRPr>
            </a:lvl3pPr>
            <a:lvl4pPr marL="1371600" indent="0" algn="ctr">
              <a:buNone/>
              <a:defRPr>
                <a:solidFill>
                  <a:srgbClr val="FFFFFF"/>
                </a:solidFill>
                <a:latin typeface="Chonburi" pitchFamily="2" charset="-34"/>
                <a:cs typeface="Chonburi" pitchFamily="2" charset="-34"/>
              </a:defRPr>
            </a:lvl4pPr>
            <a:lvl5pPr marL="1828800" indent="0" algn="ctr">
              <a:buNone/>
              <a:defRPr>
                <a:solidFill>
                  <a:srgbClr val="FFFFFF"/>
                </a:solidFill>
                <a:latin typeface="Chonburi" pitchFamily="2" charset="-34"/>
                <a:cs typeface="Chonburi" pitchFamily="2" charset="-34"/>
              </a:defRPr>
            </a:lvl5pPr>
          </a:lstStyle>
          <a:p>
            <a:pPr lvl="0"/>
            <a:r>
              <a:rPr lang="en-US"/>
              <a:t>Click to edit Master text styles</a:t>
            </a:r>
          </a:p>
        </p:txBody>
      </p:sp>
      <p:pic>
        <p:nvPicPr>
          <p:cNvPr id="7" name="Picture 8" descr="A black and white logo&#10;&#10;Description automatically generated">
            <a:extLst>
              <a:ext uri="{FF2B5EF4-FFF2-40B4-BE49-F238E27FC236}">
                <a16:creationId xmlns:a16="http://schemas.microsoft.com/office/drawing/2014/main" id="{64CA63A1-9A44-8D4A-8646-090834B1A3AE}"/>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651500" y="1450975"/>
            <a:ext cx="125095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6">
            <a:extLst>
              <a:ext uri="{FF2B5EF4-FFF2-40B4-BE49-F238E27FC236}">
                <a16:creationId xmlns:a16="http://schemas.microsoft.com/office/drawing/2014/main" id="{210F52A5-C53F-B647-B251-D8F5509751D5}"/>
              </a:ext>
            </a:extLst>
          </p:cNvPr>
          <p:cNvSpPr>
            <a:spLocks noGrp="1"/>
          </p:cNvSpPr>
          <p:nvPr>
            <p:ph type="sldNum" sz="quarter" idx="10"/>
          </p:nvPr>
        </p:nvSpPr>
        <p:spPr/>
        <p:txBody>
          <a:bodyPr/>
          <a:lstStyle>
            <a:lvl1pPr>
              <a:defRPr/>
            </a:lvl1pPr>
          </a:lstStyle>
          <a:p>
            <a:pPr>
              <a:defRPr/>
            </a:pPr>
            <a:fld id="{13F6F2A7-ADED-D848-9DCA-18ADA24DD5D9}" type="slidenum">
              <a:rPr lang="en-US"/>
              <a:pPr>
                <a:defRPr/>
              </a:pPr>
              <a:t>‹#›</a:t>
            </a:fld>
            <a:endParaRPr lang="en-US"/>
          </a:p>
        </p:txBody>
      </p:sp>
    </p:spTree>
    <p:extLst>
      <p:ext uri="{BB962C8B-B14F-4D97-AF65-F5344CB8AC3E}">
        <p14:creationId xmlns:p14="http://schemas.microsoft.com/office/powerpoint/2010/main" val="4179179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65723852-63E8-7645-92BE-B211D0D0F818}"/>
              </a:ext>
            </a:extLst>
          </p:cNvPr>
          <p:cNvSpPr>
            <a:spLocks noGrp="1"/>
          </p:cNvSpPr>
          <p:nvPr>
            <p:ph type="sldNum" sz="quarter" idx="10"/>
          </p:nvPr>
        </p:nvSpPr>
        <p:spPr/>
        <p:txBody>
          <a:bodyPr/>
          <a:lstStyle>
            <a:lvl1pPr>
              <a:defRPr/>
            </a:lvl1pPr>
          </a:lstStyle>
          <a:p>
            <a:pPr>
              <a:defRPr/>
            </a:pPr>
            <a:fld id="{4B9BFEA3-CF64-7D42-8DB7-1DD3F225416B}" type="slidenum">
              <a:rPr lang="en-US"/>
              <a:pPr>
                <a:defRPr/>
              </a:pPr>
              <a:t>‹#›</a:t>
            </a:fld>
            <a:endParaRPr lang="en-US"/>
          </a:p>
        </p:txBody>
      </p:sp>
      <p:sp>
        <p:nvSpPr>
          <p:cNvPr id="4" name="Picture Placeholder 12">
            <a:extLst>
              <a:ext uri="{FF2B5EF4-FFF2-40B4-BE49-F238E27FC236}">
                <a16:creationId xmlns:a16="http://schemas.microsoft.com/office/drawing/2014/main" id="{4280D5F3-8BC8-4846-94BC-A406629B71B5}"/>
              </a:ext>
            </a:extLst>
          </p:cNvPr>
          <p:cNvSpPr>
            <a:spLocks noGrp="1"/>
          </p:cNvSpPr>
          <p:nvPr>
            <p:ph type="pic" sz="quarter" idx="14"/>
          </p:nvPr>
        </p:nvSpPr>
        <p:spPr>
          <a:xfrm>
            <a:off x="0" y="0"/>
            <a:ext cx="12192000" cy="6858000"/>
          </a:xfrm>
          <a:prstGeom prst="rect">
            <a:avLst/>
          </a:prstGeom>
        </p:spPr>
        <p:txBody>
          <a:bodyPr/>
          <a:lstStyle/>
          <a:p>
            <a:endParaRPr lang="en-US"/>
          </a:p>
        </p:txBody>
      </p:sp>
      <p:sp>
        <p:nvSpPr>
          <p:cNvPr id="7" name="SmartArt Placeholder 5">
            <a:extLst>
              <a:ext uri="{FF2B5EF4-FFF2-40B4-BE49-F238E27FC236}">
                <a16:creationId xmlns:a16="http://schemas.microsoft.com/office/drawing/2014/main" id="{3BE0E437-D40F-8B4A-8C95-F4A0086D7216}"/>
              </a:ext>
            </a:extLst>
          </p:cNvPr>
          <p:cNvSpPr>
            <a:spLocks noGrp="1"/>
          </p:cNvSpPr>
          <p:nvPr>
            <p:ph type="dgm" sz="quarter" idx="13"/>
          </p:nvPr>
        </p:nvSpPr>
        <p:spPr>
          <a:xfrm>
            <a:off x="1766888" y="1062038"/>
            <a:ext cx="9020175" cy="4683125"/>
          </a:xfrm>
          <a:prstGeom prst="rect">
            <a:avLst/>
          </a:prstGeom>
          <a:solidFill>
            <a:srgbClr val="A462F4"/>
          </a:solidFill>
        </p:spPr>
        <p:txBody>
          <a:bodyPr/>
          <a:lstStyle>
            <a:lvl1pPr marL="0" indent="0">
              <a:buNone/>
              <a:defRPr/>
            </a:lvl1pPr>
          </a:lstStyle>
          <a:p>
            <a:endParaRPr lang="en-US"/>
          </a:p>
        </p:txBody>
      </p:sp>
      <p:sp>
        <p:nvSpPr>
          <p:cNvPr id="5" name="Text Placeholder 3">
            <a:extLst>
              <a:ext uri="{FF2B5EF4-FFF2-40B4-BE49-F238E27FC236}">
                <a16:creationId xmlns:a16="http://schemas.microsoft.com/office/drawing/2014/main" id="{B44DB89B-60FE-F443-9EB8-2A07105ACACF}"/>
              </a:ext>
            </a:extLst>
          </p:cNvPr>
          <p:cNvSpPr>
            <a:spLocks noGrp="1"/>
          </p:cNvSpPr>
          <p:nvPr>
            <p:ph type="body" sz="quarter" idx="11"/>
          </p:nvPr>
        </p:nvSpPr>
        <p:spPr>
          <a:xfrm>
            <a:off x="1767016" y="2347913"/>
            <a:ext cx="9020047" cy="1081087"/>
          </a:xfrm>
          <a:prstGeom prst="rect">
            <a:avLst/>
          </a:prstGeom>
        </p:spPr>
        <p:txBody>
          <a:bodyPr anchor="ctr">
            <a:normAutofit/>
          </a:bodyPr>
          <a:lstStyle>
            <a:lvl1pPr marL="0" indent="0" algn="ctr">
              <a:buNone/>
              <a:defRPr sz="4000">
                <a:solidFill>
                  <a:srgbClr val="FFFFFF"/>
                </a:solidFill>
                <a:latin typeface="Chonburi" pitchFamily="2" charset="-34"/>
                <a:cs typeface="Chonburi" pitchFamily="2" charset="-34"/>
              </a:defRPr>
            </a:lvl1pPr>
            <a:lvl2pPr marL="457200" indent="0" algn="ctr">
              <a:buNone/>
              <a:defRPr>
                <a:solidFill>
                  <a:srgbClr val="FFFFFF"/>
                </a:solidFill>
                <a:latin typeface="Chonburi" pitchFamily="2" charset="-34"/>
                <a:cs typeface="Chonburi" pitchFamily="2" charset="-34"/>
              </a:defRPr>
            </a:lvl2pPr>
            <a:lvl3pPr marL="914400" indent="0" algn="ctr">
              <a:buNone/>
              <a:defRPr>
                <a:solidFill>
                  <a:srgbClr val="FFFFFF"/>
                </a:solidFill>
                <a:latin typeface="Chonburi" pitchFamily="2" charset="-34"/>
                <a:cs typeface="Chonburi" pitchFamily="2" charset="-34"/>
              </a:defRPr>
            </a:lvl3pPr>
            <a:lvl4pPr marL="1371600" indent="0" algn="ctr">
              <a:buNone/>
              <a:defRPr>
                <a:solidFill>
                  <a:srgbClr val="FFFFFF"/>
                </a:solidFill>
                <a:latin typeface="Chonburi" pitchFamily="2" charset="-34"/>
                <a:cs typeface="Chonburi" pitchFamily="2" charset="-34"/>
              </a:defRPr>
            </a:lvl4pPr>
            <a:lvl5pPr marL="1828800" indent="0" algn="ctr">
              <a:buNone/>
              <a:defRPr>
                <a:solidFill>
                  <a:srgbClr val="FFFFFF"/>
                </a:solidFill>
                <a:latin typeface="Chonburi" pitchFamily="2" charset="-34"/>
                <a:cs typeface="Chonburi" pitchFamily="2" charset="-34"/>
              </a:defRPr>
            </a:lvl5pPr>
          </a:lstStyle>
          <a:p>
            <a:pPr lvl="0"/>
            <a:r>
              <a:rPr lang="en-US"/>
              <a:t>Click to edit Master text styles</a:t>
            </a:r>
          </a:p>
        </p:txBody>
      </p:sp>
      <p:pic>
        <p:nvPicPr>
          <p:cNvPr id="6" name="Picture 8" descr="A black and white logo&#10;&#10;Description automatically generated">
            <a:extLst>
              <a:ext uri="{FF2B5EF4-FFF2-40B4-BE49-F238E27FC236}">
                <a16:creationId xmlns:a16="http://schemas.microsoft.com/office/drawing/2014/main" id="{01C0C6D1-D80E-7A40-B562-DE44BC9EC7BC}"/>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651500" y="1450975"/>
            <a:ext cx="125095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42439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5" descr="A close-up of a blue sky and a green field&#10;&#10;Description automatically generated">
            <a:extLst>
              <a:ext uri="{FF2B5EF4-FFF2-40B4-BE49-F238E27FC236}">
                <a16:creationId xmlns:a16="http://schemas.microsoft.com/office/drawing/2014/main" id="{C1D4D5B2-DC74-C746-AC25-B949DB3CB0BA}"/>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icture Placeholder 12">
            <a:extLst>
              <a:ext uri="{FF2B5EF4-FFF2-40B4-BE49-F238E27FC236}">
                <a16:creationId xmlns:a16="http://schemas.microsoft.com/office/drawing/2014/main" id="{B78EFA71-160D-BE4A-AA25-A2F33D196BC2}"/>
              </a:ext>
            </a:extLst>
          </p:cNvPr>
          <p:cNvSpPr>
            <a:spLocks noGrp="1"/>
          </p:cNvSpPr>
          <p:nvPr>
            <p:ph type="pic" sz="quarter" idx="13"/>
          </p:nvPr>
        </p:nvSpPr>
        <p:spPr>
          <a:xfrm>
            <a:off x="0" y="0"/>
            <a:ext cx="12192000" cy="6858000"/>
          </a:xfrm>
          <a:prstGeom prst="rect">
            <a:avLst/>
          </a:prstGeom>
        </p:spPr>
        <p:txBody>
          <a:bodyPr/>
          <a:lstStyle/>
          <a:p>
            <a:endParaRPr lang="en-US"/>
          </a:p>
        </p:txBody>
      </p:sp>
      <p:pic>
        <p:nvPicPr>
          <p:cNvPr id="5" name="Picture 6" descr="A black and white logo&#10;&#10;Description automatically generated">
            <a:extLst>
              <a:ext uri="{FF2B5EF4-FFF2-40B4-BE49-F238E27FC236}">
                <a16:creationId xmlns:a16="http://schemas.microsoft.com/office/drawing/2014/main" id="{5E9615DF-59C0-404A-9548-36B312C68293}"/>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299075" y="479425"/>
            <a:ext cx="159385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3">
            <a:extLst>
              <a:ext uri="{FF2B5EF4-FFF2-40B4-BE49-F238E27FC236}">
                <a16:creationId xmlns:a16="http://schemas.microsoft.com/office/drawing/2014/main" id="{F35DBADB-24DC-A84F-B046-9A20210E2923}"/>
              </a:ext>
            </a:extLst>
          </p:cNvPr>
          <p:cNvSpPr>
            <a:spLocks noGrp="1"/>
          </p:cNvSpPr>
          <p:nvPr>
            <p:ph type="body" sz="quarter" idx="10"/>
          </p:nvPr>
        </p:nvSpPr>
        <p:spPr>
          <a:xfrm>
            <a:off x="1767016" y="1755774"/>
            <a:ext cx="9020047" cy="1673225"/>
          </a:xfrm>
          <a:prstGeom prst="rect">
            <a:avLst/>
          </a:prstGeom>
        </p:spPr>
        <p:txBody>
          <a:bodyPr anchor="ctr">
            <a:normAutofit/>
          </a:bodyPr>
          <a:lstStyle>
            <a:lvl1pPr marL="0" indent="0" algn="ctr">
              <a:buNone/>
              <a:defRPr sz="4000">
                <a:solidFill>
                  <a:srgbClr val="FFFFFF"/>
                </a:solidFill>
                <a:latin typeface="Chonburi" pitchFamily="2" charset="-34"/>
                <a:cs typeface="Chonburi" pitchFamily="2" charset="-34"/>
              </a:defRPr>
            </a:lvl1pPr>
            <a:lvl2pPr marL="457200" indent="0" algn="ctr">
              <a:buNone/>
              <a:defRPr>
                <a:solidFill>
                  <a:srgbClr val="FFFFFF"/>
                </a:solidFill>
                <a:latin typeface="Chonburi" pitchFamily="2" charset="-34"/>
                <a:cs typeface="Chonburi" pitchFamily="2" charset="-34"/>
              </a:defRPr>
            </a:lvl2pPr>
            <a:lvl3pPr marL="914400" indent="0" algn="ctr">
              <a:buNone/>
              <a:defRPr>
                <a:solidFill>
                  <a:srgbClr val="FFFFFF"/>
                </a:solidFill>
                <a:latin typeface="Chonburi" pitchFamily="2" charset="-34"/>
                <a:cs typeface="Chonburi" pitchFamily="2" charset="-34"/>
              </a:defRPr>
            </a:lvl3pPr>
            <a:lvl4pPr marL="1371600" indent="0" algn="ctr">
              <a:buNone/>
              <a:defRPr>
                <a:solidFill>
                  <a:srgbClr val="FFFFFF"/>
                </a:solidFill>
                <a:latin typeface="Chonburi" pitchFamily="2" charset="-34"/>
                <a:cs typeface="Chonburi" pitchFamily="2" charset="-34"/>
              </a:defRPr>
            </a:lvl4pPr>
            <a:lvl5pPr marL="1828800" indent="0" algn="ctr">
              <a:buNone/>
              <a:defRPr>
                <a:solidFill>
                  <a:srgbClr val="FFFFFF"/>
                </a:solidFill>
                <a:latin typeface="Chonburi" pitchFamily="2" charset="-34"/>
                <a:cs typeface="Chonburi" pitchFamily="2" charset="-34"/>
              </a:defRPr>
            </a:lvl5pPr>
          </a:lstStyle>
          <a:p>
            <a:pPr lvl="0"/>
            <a:r>
              <a:rPr lang="en-US"/>
              <a:t>Click to edit Master text styles</a:t>
            </a:r>
          </a:p>
        </p:txBody>
      </p:sp>
      <p:sp>
        <p:nvSpPr>
          <p:cNvPr id="10" name="Text Placeholder 8">
            <a:extLst>
              <a:ext uri="{FF2B5EF4-FFF2-40B4-BE49-F238E27FC236}">
                <a16:creationId xmlns:a16="http://schemas.microsoft.com/office/drawing/2014/main" id="{F61D55AE-FD38-594D-AD0C-8C90C005217E}"/>
              </a:ext>
            </a:extLst>
          </p:cNvPr>
          <p:cNvSpPr>
            <a:spLocks noGrp="1"/>
          </p:cNvSpPr>
          <p:nvPr>
            <p:ph type="body" sz="quarter" idx="11" hasCustomPrompt="1"/>
          </p:nvPr>
        </p:nvSpPr>
        <p:spPr>
          <a:xfrm>
            <a:off x="3325813" y="3790950"/>
            <a:ext cx="5540375" cy="725488"/>
          </a:xfrm>
          <a:prstGeom prst="rect">
            <a:avLst/>
          </a:prstGeom>
          <a:solidFill>
            <a:srgbClr val="2484C6"/>
          </a:solidFill>
        </p:spPr>
        <p:txBody>
          <a:bodyPr anchor="ctr">
            <a:normAutofit/>
          </a:bodyPr>
          <a:lstStyle>
            <a:lvl1pPr marL="0" indent="0" algn="ctr">
              <a:buNone/>
              <a:defRPr sz="1800">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11" name="Text Placeholder 8">
            <a:extLst>
              <a:ext uri="{FF2B5EF4-FFF2-40B4-BE49-F238E27FC236}">
                <a16:creationId xmlns:a16="http://schemas.microsoft.com/office/drawing/2014/main" id="{11A37D73-1AED-FB43-BFE8-95BE8A0F7E88}"/>
              </a:ext>
            </a:extLst>
          </p:cNvPr>
          <p:cNvSpPr>
            <a:spLocks noGrp="1"/>
          </p:cNvSpPr>
          <p:nvPr>
            <p:ph type="body" sz="quarter" idx="12" hasCustomPrompt="1"/>
          </p:nvPr>
        </p:nvSpPr>
        <p:spPr>
          <a:xfrm>
            <a:off x="3325813" y="6015831"/>
            <a:ext cx="5540375" cy="725488"/>
          </a:xfrm>
          <a:prstGeom prst="rect">
            <a:avLst/>
          </a:prstGeom>
          <a:noFill/>
        </p:spPr>
        <p:txBody>
          <a:bodyPr anchor="ctr">
            <a:normAutofit/>
          </a:bodyPr>
          <a:lstStyle>
            <a:lvl1pPr marL="0" indent="0" algn="ctr">
              <a:buNone/>
              <a:defRPr sz="1800">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Date</a:t>
            </a:r>
          </a:p>
        </p:txBody>
      </p:sp>
    </p:spTree>
    <p:extLst>
      <p:ext uri="{BB962C8B-B14F-4D97-AF65-F5344CB8AC3E}">
        <p14:creationId xmlns:p14="http://schemas.microsoft.com/office/powerpoint/2010/main" val="2870666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4DB15F-5A3E-CE4B-B1E7-268261056C26}"/>
              </a:ext>
            </a:extLst>
          </p:cNvPr>
          <p:cNvSpPr/>
          <p:nvPr userDrawn="1"/>
        </p:nvSpPr>
        <p:spPr>
          <a:xfrm>
            <a:off x="0" y="692150"/>
            <a:ext cx="9490075" cy="5376863"/>
          </a:xfrm>
          <a:prstGeom prst="rect">
            <a:avLst/>
          </a:prstGeom>
          <a:solidFill>
            <a:srgbClr val="2484C6"/>
          </a:solidFill>
          <a:ln>
            <a:noFill/>
          </a:ln>
          <a:effectLst>
            <a:outerShdw blurRad="336607" dist="230184" dir="288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bg1"/>
              </a:solidFill>
            </a:endParaRPr>
          </a:p>
        </p:txBody>
      </p:sp>
      <p:sp>
        <p:nvSpPr>
          <p:cNvPr id="3" name="Content Placeholder 2"/>
          <p:cNvSpPr>
            <a:spLocks noGrp="1"/>
          </p:cNvSpPr>
          <p:nvPr>
            <p:ph idx="1"/>
          </p:nvPr>
        </p:nvSpPr>
        <p:spPr>
          <a:xfrm>
            <a:off x="225552" y="2204685"/>
            <a:ext cx="8900160" cy="3851403"/>
          </a:xfrm>
          <a:prstGeom prst="rect">
            <a:avLst/>
          </a:prstGeom>
        </p:spPr>
        <p:txBody>
          <a:bodyPr>
            <a:normAutofit/>
          </a:bodyP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E4D21458-0BA6-AF40-8961-C30C80550025}"/>
              </a:ext>
            </a:extLst>
          </p:cNvPr>
          <p:cNvSpPr>
            <a:spLocks noGrp="1"/>
          </p:cNvSpPr>
          <p:nvPr>
            <p:ph type="sldNum" sz="quarter" idx="10"/>
          </p:nvPr>
        </p:nvSpPr>
        <p:spPr>
          <a:xfrm>
            <a:off x="10974144" y="6356350"/>
            <a:ext cx="858837" cy="277813"/>
          </a:xfrm>
        </p:spPr>
        <p:txBody>
          <a:bodyPr/>
          <a:lstStyle>
            <a:lvl1pPr algn="r">
              <a:defRPr/>
            </a:lvl1pPr>
          </a:lstStyle>
          <a:p>
            <a:pPr>
              <a:defRPr/>
            </a:pPr>
            <a:fld id="{1B409F16-8C1A-D540-9C01-457E289D0C8D}" type="slidenum">
              <a:rPr lang="en-US"/>
              <a:pPr>
                <a:defRPr/>
              </a:pPr>
              <a:t>‹#›</a:t>
            </a:fld>
            <a:endParaRPr lang="en-US"/>
          </a:p>
        </p:txBody>
      </p:sp>
      <p:sp>
        <p:nvSpPr>
          <p:cNvPr id="7" name="Content Placeholder 8">
            <a:extLst>
              <a:ext uri="{FF2B5EF4-FFF2-40B4-BE49-F238E27FC236}">
                <a16:creationId xmlns:a16="http://schemas.microsoft.com/office/drawing/2014/main" id="{D508DB81-14A2-3349-8A1D-F40FCC5FEEA8}"/>
              </a:ext>
            </a:extLst>
          </p:cNvPr>
          <p:cNvSpPr>
            <a:spLocks noGrp="1"/>
          </p:cNvSpPr>
          <p:nvPr>
            <p:ph sz="quarter" idx="11"/>
          </p:nvPr>
        </p:nvSpPr>
        <p:spPr>
          <a:xfrm>
            <a:off x="225552" y="1588847"/>
            <a:ext cx="8900160" cy="665162"/>
          </a:xfrm>
          <a:prstGeom prst="rect">
            <a:avLst/>
          </a:prstGeom>
        </p:spPr>
        <p:txBody>
          <a:bodyPr>
            <a:normAutofit/>
          </a:bodyPr>
          <a:lstStyle>
            <a:lvl1pPr marL="0" indent="0">
              <a:buFontTx/>
              <a:buNone/>
              <a:defRPr sz="2000" b="1">
                <a:solidFill>
                  <a:schemeClr val="bg1"/>
                </a:solidFill>
              </a:defRPr>
            </a:lvl1pPr>
          </a:lstStyle>
          <a:p>
            <a:pPr lvl="0"/>
            <a:r>
              <a:rPr lang="en-US"/>
              <a:t>Click to edit Master text styles</a:t>
            </a:r>
          </a:p>
        </p:txBody>
      </p:sp>
      <p:sp>
        <p:nvSpPr>
          <p:cNvPr id="9" name="Title 1">
            <a:extLst>
              <a:ext uri="{FF2B5EF4-FFF2-40B4-BE49-F238E27FC236}">
                <a16:creationId xmlns:a16="http://schemas.microsoft.com/office/drawing/2014/main" id="{C40A296D-7704-0C43-9321-D75A53FD7F28}"/>
              </a:ext>
            </a:extLst>
          </p:cNvPr>
          <p:cNvSpPr>
            <a:spLocks noGrp="1"/>
          </p:cNvSpPr>
          <p:nvPr>
            <p:ph type="ctrTitle"/>
          </p:nvPr>
        </p:nvSpPr>
        <p:spPr>
          <a:xfrm>
            <a:off x="225552" y="1084117"/>
            <a:ext cx="9144000" cy="536099"/>
          </a:xfrm>
          <a:prstGeom prst="rect">
            <a:avLst/>
          </a:prstGeom>
        </p:spPr>
        <p:txBody>
          <a:bodyPr anchor="t" anchorCtr="0">
            <a:normAutofit/>
          </a:bodyPr>
          <a:lstStyle>
            <a:lvl1pPr algn="l">
              <a:defRPr sz="4000">
                <a:solidFill>
                  <a:schemeClr val="bg1"/>
                </a:solidFill>
                <a:latin typeface="Chonburi" pitchFamily="2" charset="-34"/>
                <a:cs typeface="Chonburi" pitchFamily="2" charset="-34"/>
              </a:defRPr>
            </a:lvl1pPr>
          </a:lstStyle>
          <a:p>
            <a:r>
              <a:rPr lang="en-US"/>
              <a:t>Click to edit Master title style</a:t>
            </a:r>
          </a:p>
        </p:txBody>
      </p:sp>
    </p:spTree>
    <p:extLst>
      <p:ext uri="{BB962C8B-B14F-4D97-AF65-F5344CB8AC3E}">
        <p14:creationId xmlns:p14="http://schemas.microsoft.com/office/powerpoint/2010/main" val="16865066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2" name="Picture 5" descr="A close-up of a hexagonal structure&#10;&#10;Description automatically generated">
            <a:extLst>
              <a:ext uri="{FF2B5EF4-FFF2-40B4-BE49-F238E27FC236}">
                <a16:creationId xmlns:a16="http://schemas.microsoft.com/office/drawing/2014/main" id="{824DC02B-C5DA-144C-9624-694062142986}"/>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12">
            <a:extLst>
              <a:ext uri="{FF2B5EF4-FFF2-40B4-BE49-F238E27FC236}">
                <a16:creationId xmlns:a16="http://schemas.microsoft.com/office/drawing/2014/main" id="{035C7CAE-8B10-4F4F-8503-A5714865A588}"/>
              </a:ext>
            </a:extLst>
          </p:cNvPr>
          <p:cNvSpPr>
            <a:spLocks noGrp="1"/>
          </p:cNvSpPr>
          <p:nvPr>
            <p:ph type="pic" sz="quarter" idx="13"/>
          </p:nvPr>
        </p:nvSpPr>
        <p:spPr>
          <a:xfrm>
            <a:off x="0" y="0"/>
            <a:ext cx="12192000" cy="6858000"/>
          </a:xfrm>
          <a:prstGeom prst="rect">
            <a:avLst/>
          </a:prstGeom>
        </p:spPr>
        <p:txBody>
          <a:bodyPr/>
          <a:lstStyle/>
          <a:p>
            <a:endParaRPr lang="en-US"/>
          </a:p>
        </p:txBody>
      </p:sp>
      <p:pic>
        <p:nvPicPr>
          <p:cNvPr id="5" name="Picture 6" descr="A black and white logo&#10;&#10;Description automatically generated">
            <a:extLst>
              <a:ext uri="{FF2B5EF4-FFF2-40B4-BE49-F238E27FC236}">
                <a16:creationId xmlns:a16="http://schemas.microsoft.com/office/drawing/2014/main" id="{A6DA5AEF-4FA7-BC43-A78D-95ABD01D9F1A}"/>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299075" y="479425"/>
            <a:ext cx="159385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8">
            <a:extLst>
              <a:ext uri="{FF2B5EF4-FFF2-40B4-BE49-F238E27FC236}">
                <a16:creationId xmlns:a16="http://schemas.microsoft.com/office/drawing/2014/main" id="{8B76875F-1ABF-834E-9C47-1685365712FD}"/>
              </a:ext>
            </a:extLst>
          </p:cNvPr>
          <p:cNvSpPr>
            <a:spLocks noGrp="1"/>
          </p:cNvSpPr>
          <p:nvPr>
            <p:ph type="body" sz="quarter" idx="11" hasCustomPrompt="1"/>
          </p:nvPr>
        </p:nvSpPr>
        <p:spPr>
          <a:xfrm>
            <a:off x="3325813" y="3790950"/>
            <a:ext cx="5540375" cy="725488"/>
          </a:xfrm>
          <a:prstGeom prst="rect">
            <a:avLst/>
          </a:prstGeom>
          <a:solidFill>
            <a:srgbClr val="A462F4"/>
          </a:solidFill>
        </p:spPr>
        <p:txBody>
          <a:bodyPr anchor="ctr">
            <a:normAutofit/>
          </a:bodyPr>
          <a:lstStyle>
            <a:lvl1pPr marL="0" indent="0" algn="ctr">
              <a:buNone/>
              <a:defRPr sz="1800">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8" name="Text Placeholder 8">
            <a:extLst>
              <a:ext uri="{FF2B5EF4-FFF2-40B4-BE49-F238E27FC236}">
                <a16:creationId xmlns:a16="http://schemas.microsoft.com/office/drawing/2014/main" id="{ED8634C7-5035-2147-B124-7EA00DC9B587}"/>
              </a:ext>
            </a:extLst>
          </p:cNvPr>
          <p:cNvSpPr>
            <a:spLocks noGrp="1"/>
          </p:cNvSpPr>
          <p:nvPr>
            <p:ph type="body" sz="quarter" idx="12"/>
          </p:nvPr>
        </p:nvSpPr>
        <p:spPr>
          <a:xfrm>
            <a:off x="3325813" y="6015831"/>
            <a:ext cx="5540375" cy="725488"/>
          </a:xfrm>
          <a:prstGeom prst="rect">
            <a:avLst/>
          </a:prstGeom>
          <a:noFill/>
        </p:spPr>
        <p:txBody>
          <a:bodyPr anchor="ctr">
            <a:normAutofit/>
          </a:bodyPr>
          <a:lstStyle>
            <a:lvl1pPr marL="0" indent="0" algn="ctr">
              <a:buNone/>
              <a:defRPr sz="1800">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10" name="Text Placeholder 3">
            <a:extLst>
              <a:ext uri="{FF2B5EF4-FFF2-40B4-BE49-F238E27FC236}">
                <a16:creationId xmlns:a16="http://schemas.microsoft.com/office/drawing/2014/main" id="{A6C84879-DD09-7E40-9621-ACD43D651FFE}"/>
              </a:ext>
            </a:extLst>
          </p:cNvPr>
          <p:cNvSpPr>
            <a:spLocks noGrp="1"/>
          </p:cNvSpPr>
          <p:nvPr>
            <p:ph type="body" sz="quarter" idx="10"/>
          </p:nvPr>
        </p:nvSpPr>
        <p:spPr>
          <a:xfrm>
            <a:off x="1767016" y="1755774"/>
            <a:ext cx="9020047" cy="1673225"/>
          </a:xfrm>
          <a:prstGeom prst="rect">
            <a:avLst/>
          </a:prstGeom>
        </p:spPr>
        <p:txBody>
          <a:bodyPr anchor="ctr">
            <a:normAutofit/>
          </a:bodyPr>
          <a:lstStyle>
            <a:lvl1pPr marL="0" indent="0" algn="ctr">
              <a:buNone/>
              <a:defRPr sz="4000">
                <a:solidFill>
                  <a:srgbClr val="FFFFFF"/>
                </a:solidFill>
                <a:latin typeface="Chonburi" pitchFamily="2" charset="-34"/>
                <a:cs typeface="Chonburi" pitchFamily="2" charset="-34"/>
              </a:defRPr>
            </a:lvl1pPr>
            <a:lvl2pPr marL="457200" indent="0" algn="ctr">
              <a:buNone/>
              <a:defRPr>
                <a:solidFill>
                  <a:srgbClr val="FFFFFF"/>
                </a:solidFill>
                <a:latin typeface="Chonburi" pitchFamily="2" charset="-34"/>
                <a:cs typeface="Chonburi" pitchFamily="2" charset="-34"/>
              </a:defRPr>
            </a:lvl2pPr>
            <a:lvl3pPr marL="914400" indent="0" algn="ctr">
              <a:buNone/>
              <a:defRPr>
                <a:solidFill>
                  <a:srgbClr val="FFFFFF"/>
                </a:solidFill>
                <a:latin typeface="Chonburi" pitchFamily="2" charset="-34"/>
                <a:cs typeface="Chonburi" pitchFamily="2" charset="-34"/>
              </a:defRPr>
            </a:lvl3pPr>
            <a:lvl4pPr marL="1371600" indent="0" algn="ctr">
              <a:buNone/>
              <a:defRPr>
                <a:solidFill>
                  <a:srgbClr val="FFFFFF"/>
                </a:solidFill>
                <a:latin typeface="Chonburi" pitchFamily="2" charset="-34"/>
                <a:cs typeface="Chonburi" pitchFamily="2" charset="-34"/>
              </a:defRPr>
            </a:lvl4pPr>
            <a:lvl5pPr marL="1828800" indent="0" algn="ctr">
              <a:buNone/>
              <a:defRPr>
                <a:solidFill>
                  <a:srgbClr val="FFFFFF"/>
                </a:solidFill>
                <a:latin typeface="Chonburi" pitchFamily="2" charset="-34"/>
                <a:cs typeface="Chonburi" pitchFamily="2" charset="-34"/>
              </a:defRPr>
            </a:lvl5pPr>
          </a:lstStyle>
          <a:p>
            <a:pPr lvl="0"/>
            <a:r>
              <a:rPr lang="en-US"/>
              <a:t>Click to edit Master text styles</a:t>
            </a:r>
          </a:p>
        </p:txBody>
      </p:sp>
    </p:spTree>
    <p:extLst>
      <p:ext uri="{BB962C8B-B14F-4D97-AF65-F5344CB8AC3E}">
        <p14:creationId xmlns:p14="http://schemas.microsoft.com/office/powerpoint/2010/main" val="3467113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 name="Picture 5" descr="A close-up of a corn field&#10;&#10;Description automatically generated">
            <a:extLst>
              <a:ext uri="{FF2B5EF4-FFF2-40B4-BE49-F238E27FC236}">
                <a16:creationId xmlns:a16="http://schemas.microsoft.com/office/drawing/2014/main" id="{11137065-51C7-C64D-AC91-87238A525AAE}"/>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12">
            <a:extLst>
              <a:ext uri="{FF2B5EF4-FFF2-40B4-BE49-F238E27FC236}">
                <a16:creationId xmlns:a16="http://schemas.microsoft.com/office/drawing/2014/main" id="{E600F4A0-2E62-BD42-A2A5-74520227054E}"/>
              </a:ext>
            </a:extLst>
          </p:cNvPr>
          <p:cNvSpPr>
            <a:spLocks noGrp="1"/>
          </p:cNvSpPr>
          <p:nvPr>
            <p:ph type="pic" sz="quarter" idx="13"/>
          </p:nvPr>
        </p:nvSpPr>
        <p:spPr>
          <a:xfrm>
            <a:off x="0" y="0"/>
            <a:ext cx="12192000" cy="6858000"/>
          </a:xfrm>
          <a:prstGeom prst="rect">
            <a:avLst/>
          </a:prstGeom>
        </p:spPr>
        <p:txBody>
          <a:bodyPr>
            <a:normAutofit/>
          </a:bodyPr>
          <a:lstStyle/>
          <a:p>
            <a:endParaRPr lang="en-US"/>
          </a:p>
        </p:txBody>
      </p:sp>
      <p:pic>
        <p:nvPicPr>
          <p:cNvPr id="6" name="Picture 13" descr="A blue and black logo&#10;&#10;Description automatically generated">
            <a:extLst>
              <a:ext uri="{FF2B5EF4-FFF2-40B4-BE49-F238E27FC236}">
                <a16:creationId xmlns:a16="http://schemas.microsoft.com/office/drawing/2014/main" id="{54A6193A-6237-F045-BFFE-3CB47027240E}"/>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257800" y="473075"/>
            <a:ext cx="1676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3">
            <a:extLst>
              <a:ext uri="{FF2B5EF4-FFF2-40B4-BE49-F238E27FC236}">
                <a16:creationId xmlns:a16="http://schemas.microsoft.com/office/drawing/2014/main" id="{57B69A0C-628F-D940-9D87-0B42376B562E}"/>
              </a:ext>
            </a:extLst>
          </p:cNvPr>
          <p:cNvSpPr>
            <a:spLocks noGrp="1"/>
          </p:cNvSpPr>
          <p:nvPr>
            <p:ph type="body" sz="quarter" idx="10"/>
          </p:nvPr>
        </p:nvSpPr>
        <p:spPr>
          <a:xfrm>
            <a:off x="1767016" y="1755774"/>
            <a:ext cx="9020047" cy="1673225"/>
          </a:xfrm>
          <a:prstGeom prst="rect">
            <a:avLst/>
          </a:prstGeom>
        </p:spPr>
        <p:txBody>
          <a:bodyPr anchor="ctr">
            <a:normAutofit/>
          </a:bodyPr>
          <a:lstStyle>
            <a:lvl1pPr marL="0" indent="0" algn="ctr">
              <a:buNone/>
              <a:defRPr sz="4000">
                <a:solidFill>
                  <a:srgbClr val="FFFFFF"/>
                </a:solidFill>
                <a:latin typeface="Chonburi" pitchFamily="2" charset="-34"/>
                <a:cs typeface="Chonburi" pitchFamily="2" charset="-34"/>
              </a:defRPr>
            </a:lvl1pPr>
            <a:lvl2pPr marL="457200" indent="0" algn="ctr">
              <a:buNone/>
              <a:defRPr>
                <a:solidFill>
                  <a:srgbClr val="FFFFFF"/>
                </a:solidFill>
                <a:latin typeface="Chonburi" pitchFamily="2" charset="-34"/>
                <a:cs typeface="Chonburi" pitchFamily="2" charset="-34"/>
              </a:defRPr>
            </a:lvl2pPr>
            <a:lvl3pPr marL="914400" indent="0" algn="ctr">
              <a:buNone/>
              <a:defRPr>
                <a:solidFill>
                  <a:srgbClr val="FFFFFF"/>
                </a:solidFill>
                <a:latin typeface="Chonburi" pitchFamily="2" charset="-34"/>
                <a:cs typeface="Chonburi" pitchFamily="2" charset="-34"/>
              </a:defRPr>
            </a:lvl3pPr>
            <a:lvl4pPr marL="1371600" indent="0" algn="ctr">
              <a:buNone/>
              <a:defRPr>
                <a:solidFill>
                  <a:srgbClr val="FFFFFF"/>
                </a:solidFill>
                <a:latin typeface="Chonburi" pitchFamily="2" charset="-34"/>
                <a:cs typeface="Chonburi" pitchFamily="2" charset="-34"/>
              </a:defRPr>
            </a:lvl4pPr>
            <a:lvl5pPr marL="1828800" indent="0" algn="ctr">
              <a:buNone/>
              <a:defRPr>
                <a:solidFill>
                  <a:srgbClr val="FFFFFF"/>
                </a:solidFill>
                <a:latin typeface="Chonburi" pitchFamily="2" charset="-34"/>
                <a:cs typeface="Chonburi" pitchFamily="2" charset="-34"/>
              </a:defRPr>
            </a:lvl5pPr>
          </a:lstStyle>
          <a:p>
            <a:pPr lvl="0"/>
            <a:r>
              <a:rPr lang="en-US"/>
              <a:t>Click to edit Master text styles</a:t>
            </a:r>
          </a:p>
        </p:txBody>
      </p:sp>
      <p:sp>
        <p:nvSpPr>
          <p:cNvPr id="10" name="Text Placeholder 8">
            <a:extLst>
              <a:ext uri="{FF2B5EF4-FFF2-40B4-BE49-F238E27FC236}">
                <a16:creationId xmlns:a16="http://schemas.microsoft.com/office/drawing/2014/main" id="{5AF3C609-7148-EB4D-8171-5A1C647DF84A}"/>
              </a:ext>
            </a:extLst>
          </p:cNvPr>
          <p:cNvSpPr>
            <a:spLocks noGrp="1"/>
          </p:cNvSpPr>
          <p:nvPr>
            <p:ph type="body" sz="quarter" idx="11" hasCustomPrompt="1"/>
          </p:nvPr>
        </p:nvSpPr>
        <p:spPr>
          <a:xfrm>
            <a:off x="3325813" y="3790950"/>
            <a:ext cx="5540375" cy="725488"/>
          </a:xfrm>
          <a:prstGeom prst="rect">
            <a:avLst/>
          </a:prstGeom>
          <a:solidFill>
            <a:srgbClr val="2484C6"/>
          </a:solidFill>
        </p:spPr>
        <p:txBody>
          <a:bodyPr anchor="ctr">
            <a:normAutofit/>
          </a:bodyPr>
          <a:lstStyle>
            <a:lvl1pPr marL="0" indent="0" algn="ctr">
              <a:buNone/>
              <a:defRPr sz="1800">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11" name="Text Placeholder 8">
            <a:extLst>
              <a:ext uri="{FF2B5EF4-FFF2-40B4-BE49-F238E27FC236}">
                <a16:creationId xmlns:a16="http://schemas.microsoft.com/office/drawing/2014/main" id="{DE82CD86-1DCC-A647-8331-064A47870A72}"/>
              </a:ext>
            </a:extLst>
          </p:cNvPr>
          <p:cNvSpPr>
            <a:spLocks noGrp="1"/>
          </p:cNvSpPr>
          <p:nvPr>
            <p:ph type="body" sz="quarter" idx="12" hasCustomPrompt="1"/>
          </p:nvPr>
        </p:nvSpPr>
        <p:spPr>
          <a:xfrm>
            <a:off x="3325813" y="6015831"/>
            <a:ext cx="5540375" cy="725488"/>
          </a:xfrm>
          <a:prstGeom prst="rect">
            <a:avLst/>
          </a:prstGeom>
          <a:noFill/>
        </p:spPr>
        <p:txBody>
          <a:bodyPr anchor="ctr"/>
          <a:lstStyle>
            <a:lvl1pPr marL="0" indent="0" algn="ctr">
              <a:buNone/>
              <a:defRPr sz="1800">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Date</a:t>
            </a:r>
          </a:p>
        </p:txBody>
      </p:sp>
    </p:spTree>
    <p:extLst>
      <p:ext uri="{BB962C8B-B14F-4D97-AF65-F5344CB8AC3E}">
        <p14:creationId xmlns:p14="http://schemas.microsoft.com/office/powerpoint/2010/main" val="15075641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5" descr="A colorful sky with clouds&#10;&#10;Description automatically generated">
            <a:extLst>
              <a:ext uri="{FF2B5EF4-FFF2-40B4-BE49-F238E27FC236}">
                <a16:creationId xmlns:a16="http://schemas.microsoft.com/office/drawing/2014/main" id="{95F4A4BE-3C06-6148-B9F2-9DA1AEE03C01}"/>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icture Placeholder 12">
            <a:extLst>
              <a:ext uri="{FF2B5EF4-FFF2-40B4-BE49-F238E27FC236}">
                <a16:creationId xmlns:a16="http://schemas.microsoft.com/office/drawing/2014/main" id="{A6665248-5871-6C47-92D1-029F4F7971A8}"/>
              </a:ext>
            </a:extLst>
          </p:cNvPr>
          <p:cNvSpPr>
            <a:spLocks noGrp="1"/>
          </p:cNvSpPr>
          <p:nvPr>
            <p:ph type="pic" sz="quarter" idx="13"/>
          </p:nvPr>
        </p:nvSpPr>
        <p:spPr>
          <a:xfrm>
            <a:off x="0" y="-1"/>
            <a:ext cx="12192000" cy="6858000"/>
          </a:xfrm>
          <a:prstGeom prst="rect">
            <a:avLst/>
          </a:prstGeom>
        </p:spPr>
        <p:txBody>
          <a:bodyPr/>
          <a:lstStyle/>
          <a:p>
            <a:endParaRPr lang="en-US"/>
          </a:p>
        </p:txBody>
      </p:sp>
      <p:pic>
        <p:nvPicPr>
          <p:cNvPr id="5" name="Picture 6" descr="A black and white logo&#10;&#10;Description automatically generated">
            <a:extLst>
              <a:ext uri="{FF2B5EF4-FFF2-40B4-BE49-F238E27FC236}">
                <a16:creationId xmlns:a16="http://schemas.microsoft.com/office/drawing/2014/main" id="{D54C66A0-E2C2-C54F-B411-F0F4D3A95A9D}"/>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299075" y="479425"/>
            <a:ext cx="159385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3">
            <a:extLst>
              <a:ext uri="{FF2B5EF4-FFF2-40B4-BE49-F238E27FC236}">
                <a16:creationId xmlns:a16="http://schemas.microsoft.com/office/drawing/2014/main" id="{964D1BEC-19C9-C248-B478-277BF0518FD3}"/>
              </a:ext>
            </a:extLst>
          </p:cNvPr>
          <p:cNvSpPr>
            <a:spLocks noGrp="1"/>
          </p:cNvSpPr>
          <p:nvPr>
            <p:ph type="body" sz="quarter" idx="10"/>
          </p:nvPr>
        </p:nvSpPr>
        <p:spPr>
          <a:xfrm>
            <a:off x="1767016" y="1755774"/>
            <a:ext cx="9020047" cy="1673225"/>
          </a:xfrm>
          <a:prstGeom prst="rect">
            <a:avLst/>
          </a:prstGeom>
        </p:spPr>
        <p:txBody>
          <a:bodyPr anchor="ctr">
            <a:normAutofit/>
          </a:bodyPr>
          <a:lstStyle>
            <a:lvl1pPr marL="0" indent="0" algn="ctr">
              <a:buNone/>
              <a:defRPr sz="4000">
                <a:solidFill>
                  <a:srgbClr val="FFFFFF"/>
                </a:solidFill>
                <a:latin typeface="Chonburi" pitchFamily="2" charset="-34"/>
                <a:cs typeface="Chonburi" pitchFamily="2" charset="-34"/>
              </a:defRPr>
            </a:lvl1pPr>
            <a:lvl2pPr marL="457200" indent="0" algn="ctr">
              <a:buNone/>
              <a:defRPr>
                <a:solidFill>
                  <a:srgbClr val="FFFFFF"/>
                </a:solidFill>
                <a:latin typeface="Chonburi" pitchFamily="2" charset="-34"/>
                <a:cs typeface="Chonburi" pitchFamily="2" charset="-34"/>
              </a:defRPr>
            </a:lvl2pPr>
            <a:lvl3pPr marL="914400" indent="0" algn="ctr">
              <a:buNone/>
              <a:defRPr>
                <a:solidFill>
                  <a:srgbClr val="FFFFFF"/>
                </a:solidFill>
                <a:latin typeface="Chonburi" pitchFamily="2" charset="-34"/>
                <a:cs typeface="Chonburi" pitchFamily="2" charset="-34"/>
              </a:defRPr>
            </a:lvl3pPr>
            <a:lvl4pPr marL="1371600" indent="0" algn="ctr">
              <a:buNone/>
              <a:defRPr>
                <a:solidFill>
                  <a:srgbClr val="FFFFFF"/>
                </a:solidFill>
                <a:latin typeface="Chonburi" pitchFamily="2" charset="-34"/>
                <a:cs typeface="Chonburi" pitchFamily="2" charset="-34"/>
              </a:defRPr>
            </a:lvl4pPr>
            <a:lvl5pPr marL="1828800" indent="0" algn="ctr">
              <a:buNone/>
              <a:defRPr>
                <a:solidFill>
                  <a:srgbClr val="FFFFFF"/>
                </a:solidFill>
                <a:latin typeface="Chonburi" pitchFamily="2" charset="-34"/>
                <a:cs typeface="Chonburi" pitchFamily="2" charset="-34"/>
              </a:defRPr>
            </a:lvl5pPr>
          </a:lstStyle>
          <a:p>
            <a:pPr lvl="0"/>
            <a:r>
              <a:rPr lang="en-US"/>
              <a:t>Click to edit Master text styles</a:t>
            </a:r>
          </a:p>
        </p:txBody>
      </p:sp>
      <p:sp>
        <p:nvSpPr>
          <p:cNvPr id="8" name="Text Placeholder 8">
            <a:extLst>
              <a:ext uri="{FF2B5EF4-FFF2-40B4-BE49-F238E27FC236}">
                <a16:creationId xmlns:a16="http://schemas.microsoft.com/office/drawing/2014/main" id="{B57111DA-9CB3-3345-9D48-B9516D66136A}"/>
              </a:ext>
            </a:extLst>
          </p:cNvPr>
          <p:cNvSpPr>
            <a:spLocks noGrp="1"/>
          </p:cNvSpPr>
          <p:nvPr>
            <p:ph type="body" sz="quarter" idx="11" hasCustomPrompt="1"/>
          </p:nvPr>
        </p:nvSpPr>
        <p:spPr>
          <a:xfrm>
            <a:off x="3325813" y="3790950"/>
            <a:ext cx="5540375" cy="725488"/>
          </a:xfrm>
          <a:prstGeom prst="rect">
            <a:avLst/>
          </a:prstGeom>
          <a:solidFill>
            <a:srgbClr val="2484C6"/>
          </a:solidFill>
        </p:spPr>
        <p:txBody>
          <a:bodyPr anchor="ctr">
            <a:normAutofit/>
          </a:bodyPr>
          <a:lstStyle>
            <a:lvl1pPr marL="0" indent="0" algn="ctr">
              <a:buNone/>
              <a:defRPr sz="1800">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28845C6-FD3A-5941-89E5-A73D435EA019}"/>
              </a:ext>
            </a:extLst>
          </p:cNvPr>
          <p:cNvSpPr>
            <a:spLocks noGrp="1"/>
          </p:cNvSpPr>
          <p:nvPr>
            <p:ph type="body" sz="quarter" idx="12" hasCustomPrompt="1"/>
          </p:nvPr>
        </p:nvSpPr>
        <p:spPr>
          <a:xfrm>
            <a:off x="3325813" y="6015831"/>
            <a:ext cx="5540375" cy="725488"/>
          </a:xfrm>
          <a:prstGeom prst="rect">
            <a:avLst/>
          </a:prstGeom>
          <a:noFill/>
        </p:spPr>
        <p:txBody>
          <a:bodyPr anchor="ctr">
            <a:normAutofit/>
          </a:bodyPr>
          <a:lstStyle>
            <a:lvl1pPr marL="0" indent="0" algn="ctr">
              <a:buNone/>
              <a:defRPr sz="1800">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Date</a:t>
            </a:r>
          </a:p>
        </p:txBody>
      </p:sp>
    </p:spTree>
    <p:extLst>
      <p:ext uri="{BB962C8B-B14F-4D97-AF65-F5344CB8AC3E}">
        <p14:creationId xmlns:p14="http://schemas.microsoft.com/office/powerpoint/2010/main" val="17585952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5552" y="1758462"/>
            <a:ext cx="9144000" cy="3837666"/>
          </a:xfrm>
          <a:prstGeom prst="rect">
            <a:avLst/>
          </a:prstGeo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6">
            <a:extLst>
              <a:ext uri="{FF2B5EF4-FFF2-40B4-BE49-F238E27FC236}">
                <a16:creationId xmlns:a16="http://schemas.microsoft.com/office/drawing/2014/main" id="{0319730D-E579-6645-B18C-810C1B97C9CC}"/>
              </a:ext>
            </a:extLst>
          </p:cNvPr>
          <p:cNvSpPr>
            <a:spLocks noGrp="1"/>
          </p:cNvSpPr>
          <p:nvPr>
            <p:ph type="sldNum" sz="quarter" idx="10"/>
          </p:nvPr>
        </p:nvSpPr>
        <p:spPr/>
        <p:txBody>
          <a:bodyPr/>
          <a:lstStyle>
            <a:lvl1pPr>
              <a:defRPr/>
            </a:lvl1pPr>
          </a:lstStyle>
          <a:p>
            <a:pPr>
              <a:defRPr/>
            </a:pPr>
            <a:fld id="{3A9A7BCA-1983-BA44-88A3-70AD8B87C515}" type="slidenum">
              <a:rPr lang="en-US"/>
              <a:pPr>
                <a:defRPr/>
              </a:pPr>
              <a:t>‹#›</a:t>
            </a:fld>
            <a:endParaRPr lang="en-US"/>
          </a:p>
        </p:txBody>
      </p:sp>
      <p:sp>
        <p:nvSpPr>
          <p:cNvPr id="5" name="Title 1">
            <a:extLst>
              <a:ext uri="{FF2B5EF4-FFF2-40B4-BE49-F238E27FC236}">
                <a16:creationId xmlns:a16="http://schemas.microsoft.com/office/drawing/2014/main" id="{B3DE07A5-B4A0-F447-A20C-8C7F1E60B056}"/>
              </a:ext>
            </a:extLst>
          </p:cNvPr>
          <p:cNvSpPr>
            <a:spLocks noGrp="1"/>
          </p:cNvSpPr>
          <p:nvPr>
            <p:ph type="ctrTitle"/>
          </p:nvPr>
        </p:nvSpPr>
        <p:spPr>
          <a:xfrm>
            <a:off x="225552" y="1084117"/>
            <a:ext cx="9144000" cy="536099"/>
          </a:xfrm>
          <a:prstGeom prst="rect">
            <a:avLst/>
          </a:prstGeom>
        </p:spPr>
        <p:txBody>
          <a:bodyPr anchor="t" anchorCtr="0">
            <a:normAutofit/>
          </a:bodyPr>
          <a:lstStyle>
            <a:lvl1pPr algn="l">
              <a:defRPr sz="4000">
                <a:latin typeface="Chonburi" pitchFamily="2" charset="-34"/>
                <a:cs typeface="Chonburi" pitchFamily="2" charset="-34"/>
              </a:defRPr>
            </a:lvl1pPr>
          </a:lstStyle>
          <a:p>
            <a:r>
              <a:rPr lang="en-US"/>
              <a:t>Click to edit Master title style</a:t>
            </a:r>
          </a:p>
        </p:txBody>
      </p:sp>
    </p:spTree>
    <p:extLst>
      <p:ext uri="{BB962C8B-B14F-4D97-AF65-F5344CB8AC3E}">
        <p14:creationId xmlns:p14="http://schemas.microsoft.com/office/powerpoint/2010/main" val="4145832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5552" y="1084117"/>
            <a:ext cx="9144000" cy="536099"/>
          </a:xfrm>
          <a:prstGeom prst="rect">
            <a:avLst/>
          </a:prstGeom>
        </p:spPr>
        <p:txBody>
          <a:bodyPr anchor="t" anchorCtr="0">
            <a:normAutofit/>
          </a:bodyPr>
          <a:lstStyle>
            <a:lvl1pPr algn="l">
              <a:defRPr sz="4000">
                <a:latin typeface="Chonburi" pitchFamily="2" charset="-34"/>
                <a:cs typeface="Chonburi" pitchFamily="2" charset="-34"/>
              </a:defRPr>
            </a:lvl1pPr>
          </a:lstStyle>
          <a:p>
            <a:r>
              <a:rPr lang="en-US"/>
              <a:t>Click to edit Master title style</a:t>
            </a:r>
          </a:p>
        </p:txBody>
      </p:sp>
      <p:sp>
        <p:nvSpPr>
          <p:cNvPr id="3" name="Subtitle 2"/>
          <p:cNvSpPr>
            <a:spLocks noGrp="1"/>
          </p:cNvSpPr>
          <p:nvPr>
            <p:ph type="subTitle" idx="1"/>
          </p:nvPr>
        </p:nvSpPr>
        <p:spPr>
          <a:xfrm>
            <a:off x="225552" y="2432304"/>
            <a:ext cx="9144000" cy="3163824"/>
          </a:xfrm>
          <a:prstGeom prst="rect">
            <a:avLst/>
          </a:prstGeo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Slide Number Placeholder 6">
            <a:extLst>
              <a:ext uri="{FF2B5EF4-FFF2-40B4-BE49-F238E27FC236}">
                <a16:creationId xmlns:a16="http://schemas.microsoft.com/office/drawing/2014/main" id="{FD5F6D3F-6A98-2745-A66F-6182BF6495FE}"/>
              </a:ext>
            </a:extLst>
          </p:cNvPr>
          <p:cNvSpPr>
            <a:spLocks noGrp="1"/>
          </p:cNvSpPr>
          <p:nvPr>
            <p:ph type="sldNum" sz="quarter" idx="10"/>
          </p:nvPr>
        </p:nvSpPr>
        <p:spPr>
          <a:xfrm>
            <a:off x="11009313" y="6414966"/>
            <a:ext cx="858837" cy="277813"/>
          </a:xfrm>
        </p:spPr>
        <p:txBody>
          <a:bodyPr/>
          <a:lstStyle>
            <a:lvl1pPr>
              <a:defRPr sz="800"/>
            </a:lvl1pPr>
          </a:lstStyle>
          <a:p>
            <a:pPr>
              <a:defRPr/>
            </a:pPr>
            <a:fld id="{5F1A2C53-6059-A143-A56C-804AD2697AAD}" type="slidenum">
              <a:rPr lang="en-US" smtClean="0"/>
              <a:pPr>
                <a:defRPr/>
              </a:pPr>
              <a:t>‹#›</a:t>
            </a:fld>
            <a:endParaRPr lang="en-US"/>
          </a:p>
        </p:txBody>
      </p:sp>
      <p:sp>
        <p:nvSpPr>
          <p:cNvPr id="9" name="Content Placeholder 8">
            <a:extLst>
              <a:ext uri="{FF2B5EF4-FFF2-40B4-BE49-F238E27FC236}">
                <a16:creationId xmlns:a16="http://schemas.microsoft.com/office/drawing/2014/main" id="{AC7EF473-8171-284C-B75E-44F7D2F8C87B}"/>
              </a:ext>
            </a:extLst>
          </p:cNvPr>
          <p:cNvSpPr>
            <a:spLocks noGrp="1"/>
          </p:cNvSpPr>
          <p:nvPr>
            <p:ph sz="quarter" idx="11"/>
          </p:nvPr>
        </p:nvSpPr>
        <p:spPr>
          <a:xfrm>
            <a:off x="225425" y="1620838"/>
            <a:ext cx="9144000" cy="665162"/>
          </a:xfrm>
          <a:prstGeom prst="rect">
            <a:avLst/>
          </a:prstGeom>
        </p:spPr>
        <p:txBody>
          <a:bodyPr>
            <a:normAutofit/>
          </a:bodyPr>
          <a:lstStyle>
            <a:lvl1pPr marL="0" indent="0">
              <a:buFontTx/>
              <a:buNone/>
              <a:defRPr sz="2000" b="1">
                <a:solidFill>
                  <a:srgbClr val="2484C6"/>
                </a:solidFill>
              </a:defRPr>
            </a:lvl1pPr>
          </a:lstStyle>
          <a:p>
            <a:pPr lvl="0"/>
            <a:r>
              <a:rPr lang="en-US"/>
              <a:t>Click to edit Master text styles</a:t>
            </a:r>
          </a:p>
        </p:txBody>
      </p:sp>
    </p:spTree>
    <p:extLst>
      <p:ext uri="{BB962C8B-B14F-4D97-AF65-F5344CB8AC3E}">
        <p14:creationId xmlns:p14="http://schemas.microsoft.com/office/powerpoint/2010/main" val="27819048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4DB15F-5A3E-CE4B-B1E7-268261056C26}"/>
              </a:ext>
            </a:extLst>
          </p:cNvPr>
          <p:cNvSpPr/>
          <p:nvPr userDrawn="1"/>
        </p:nvSpPr>
        <p:spPr>
          <a:xfrm>
            <a:off x="0" y="692150"/>
            <a:ext cx="9490075" cy="5376863"/>
          </a:xfrm>
          <a:prstGeom prst="rect">
            <a:avLst/>
          </a:prstGeom>
          <a:solidFill>
            <a:srgbClr val="2484C6"/>
          </a:solidFill>
          <a:ln>
            <a:noFill/>
          </a:ln>
          <a:effectLst>
            <a:outerShdw blurRad="336607" dist="230184" dir="288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bg1"/>
              </a:solidFill>
            </a:endParaRPr>
          </a:p>
        </p:txBody>
      </p:sp>
      <p:sp>
        <p:nvSpPr>
          <p:cNvPr id="3" name="Content Placeholder 2"/>
          <p:cNvSpPr>
            <a:spLocks noGrp="1"/>
          </p:cNvSpPr>
          <p:nvPr>
            <p:ph idx="1"/>
          </p:nvPr>
        </p:nvSpPr>
        <p:spPr>
          <a:xfrm>
            <a:off x="225552" y="2204685"/>
            <a:ext cx="8900160" cy="3851403"/>
          </a:xfrm>
          <a:prstGeom prst="rect">
            <a:avLst/>
          </a:prstGeom>
        </p:spPr>
        <p:txBody>
          <a:bodyPr>
            <a:normAutofit/>
          </a:bodyP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E4D21458-0BA6-AF40-8961-C30C80550025}"/>
              </a:ext>
            </a:extLst>
          </p:cNvPr>
          <p:cNvSpPr>
            <a:spLocks noGrp="1"/>
          </p:cNvSpPr>
          <p:nvPr>
            <p:ph type="sldNum" sz="quarter" idx="10"/>
          </p:nvPr>
        </p:nvSpPr>
        <p:spPr>
          <a:xfrm>
            <a:off x="10974144" y="6356350"/>
            <a:ext cx="858837" cy="277813"/>
          </a:xfrm>
        </p:spPr>
        <p:txBody>
          <a:bodyPr/>
          <a:lstStyle>
            <a:lvl1pPr algn="r">
              <a:defRPr/>
            </a:lvl1pPr>
          </a:lstStyle>
          <a:p>
            <a:pPr>
              <a:defRPr/>
            </a:pPr>
            <a:fld id="{1B409F16-8C1A-D540-9C01-457E289D0C8D}" type="slidenum">
              <a:rPr lang="en-US"/>
              <a:pPr>
                <a:defRPr/>
              </a:pPr>
              <a:t>‹#›</a:t>
            </a:fld>
            <a:endParaRPr lang="en-US"/>
          </a:p>
        </p:txBody>
      </p:sp>
      <p:sp>
        <p:nvSpPr>
          <p:cNvPr id="7" name="Content Placeholder 8">
            <a:extLst>
              <a:ext uri="{FF2B5EF4-FFF2-40B4-BE49-F238E27FC236}">
                <a16:creationId xmlns:a16="http://schemas.microsoft.com/office/drawing/2014/main" id="{D508DB81-14A2-3349-8A1D-F40FCC5FEEA8}"/>
              </a:ext>
            </a:extLst>
          </p:cNvPr>
          <p:cNvSpPr>
            <a:spLocks noGrp="1"/>
          </p:cNvSpPr>
          <p:nvPr>
            <p:ph sz="quarter" idx="11"/>
          </p:nvPr>
        </p:nvSpPr>
        <p:spPr>
          <a:xfrm>
            <a:off x="225552" y="1588847"/>
            <a:ext cx="8900160" cy="665162"/>
          </a:xfrm>
          <a:prstGeom prst="rect">
            <a:avLst/>
          </a:prstGeom>
        </p:spPr>
        <p:txBody>
          <a:bodyPr>
            <a:normAutofit/>
          </a:bodyPr>
          <a:lstStyle>
            <a:lvl1pPr marL="0" indent="0">
              <a:buFontTx/>
              <a:buNone/>
              <a:defRPr sz="2000" b="1">
                <a:solidFill>
                  <a:schemeClr val="bg1"/>
                </a:solidFill>
              </a:defRPr>
            </a:lvl1pPr>
          </a:lstStyle>
          <a:p>
            <a:pPr lvl="0"/>
            <a:r>
              <a:rPr lang="en-US"/>
              <a:t>Click to edit Master text styles</a:t>
            </a:r>
          </a:p>
        </p:txBody>
      </p:sp>
      <p:sp>
        <p:nvSpPr>
          <p:cNvPr id="9" name="Title 1">
            <a:extLst>
              <a:ext uri="{FF2B5EF4-FFF2-40B4-BE49-F238E27FC236}">
                <a16:creationId xmlns:a16="http://schemas.microsoft.com/office/drawing/2014/main" id="{C40A296D-7704-0C43-9321-D75A53FD7F28}"/>
              </a:ext>
            </a:extLst>
          </p:cNvPr>
          <p:cNvSpPr>
            <a:spLocks noGrp="1"/>
          </p:cNvSpPr>
          <p:nvPr>
            <p:ph type="ctrTitle"/>
          </p:nvPr>
        </p:nvSpPr>
        <p:spPr>
          <a:xfrm>
            <a:off x="225552" y="1084117"/>
            <a:ext cx="9144000" cy="536099"/>
          </a:xfrm>
          <a:prstGeom prst="rect">
            <a:avLst/>
          </a:prstGeom>
        </p:spPr>
        <p:txBody>
          <a:bodyPr anchor="t" anchorCtr="0">
            <a:normAutofit/>
          </a:bodyPr>
          <a:lstStyle>
            <a:lvl1pPr algn="l">
              <a:defRPr sz="4000">
                <a:solidFill>
                  <a:schemeClr val="bg1"/>
                </a:solidFill>
                <a:latin typeface="Chonburi" pitchFamily="2" charset="-34"/>
                <a:cs typeface="Chonburi" pitchFamily="2" charset="-34"/>
              </a:defRPr>
            </a:lvl1pPr>
          </a:lstStyle>
          <a:p>
            <a:r>
              <a:rPr lang="en-US"/>
              <a:t>Click to edit Master title style</a:t>
            </a:r>
          </a:p>
        </p:txBody>
      </p:sp>
    </p:spTree>
    <p:extLst>
      <p:ext uri="{BB962C8B-B14F-4D97-AF65-F5344CB8AC3E}">
        <p14:creationId xmlns:p14="http://schemas.microsoft.com/office/powerpoint/2010/main" val="18721358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7C429F-3F8D-FE48-9CEF-F5D8C0EDBA51}"/>
              </a:ext>
            </a:extLst>
          </p:cNvPr>
          <p:cNvSpPr/>
          <p:nvPr userDrawn="1"/>
        </p:nvSpPr>
        <p:spPr>
          <a:xfrm>
            <a:off x="0" y="692150"/>
            <a:ext cx="9490075" cy="5376863"/>
          </a:xfrm>
          <a:prstGeom prst="rect">
            <a:avLst/>
          </a:prstGeom>
          <a:solidFill>
            <a:srgbClr val="2484C6"/>
          </a:solidFill>
          <a:ln>
            <a:noFill/>
          </a:ln>
          <a:effectLst>
            <a:outerShdw blurRad="336607" dist="230184" dir="288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bg1"/>
              </a:solidFill>
            </a:endParaRPr>
          </a:p>
        </p:txBody>
      </p:sp>
      <p:sp>
        <p:nvSpPr>
          <p:cNvPr id="3" name="Content Placeholder 2"/>
          <p:cNvSpPr>
            <a:spLocks noGrp="1"/>
          </p:cNvSpPr>
          <p:nvPr>
            <p:ph idx="1"/>
          </p:nvPr>
        </p:nvSpPr>
        <p:spPr>
          <a:xfrm>
            <a:off x="225552" y="1817077"/>
            <a:ext cx="8900160" cy="4239011"/>
          </a:xfrm>
          <a:prstGeom prst="rect">
            <a:avLst/>
          </a:prstGeom>
        </p:spPr>
        <p:txBody>
          <a:bodyPr>
            <a:normAutofit/>
          </a:bodyP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a:extLst>
              <a:ext uri="{FF2B5EF4-FFF2-40B4-BE49-F238E27FC236}">
                <a16:creationId xmlns:a16="http://schemas.microsoft.com/office/drawing/2014/main" id="{C914EFD2-739A-C14C-9CCF-156ACCC975AE}"/>
              </a:ext>
            </a:extLst>
          </p:cNvPr>
          <p:cNvSpPr>
            <a:spLocks noGrp="1"/>
          </p:cNvSpPr>
          <p:nvPr>
            <p:ph type="sldNum" sz="quarter" idx="10"/>
          </p:nvPr>
        </p:nvSpPr>
        <p:spPr/>
        <p:txBody>
          <a:bodyPr/>
          <a:lstStyle>
            <a:lvl1pPr algn="r">
              <a:defRPr/>
            </a:lvl1pPr>
          </a:lstStyle>
          <a:p>
            <a:pPr>
              <a:defRPr/>
            </a:pPr>
            <a:fld id="{08C76F91-0408-CB40-B0DC-8DD210F3E45B}" type="slidenum">
              <a:rPr lang="en-US"/>
              <a:pPr>
                <a:defRPr/>
              </a:pPr>
              <a:t>‹#›</a:t>
            </a:fld>
            <a:endParaRPr lang="en-US"/>
          </a:p>
        </p:txBody>
      </p:sp>
      <p:sp>
        <p:nvSpPr>
          <p:cNvPr id="6" name="Title 1">
            <a:extLst>
              <a:ext uri="{FF2B5EF4-FFF2-40B4-BE49-F238E27FC236}">
                <a16:creationId xmlns:a16="http://schemas.microsoft.com/office/drawing/2014/main" id="{8B7E2DD9-A9FE-264A-AEFC-91449310E14E}"/>
              </a:ext>
            </a:extLst>
          </p:cNvPr>
          <p:cNvSpPr>
            <a:spLocks noGrp="1"/>
          </p:cNvSpPr>
          <p:nvPr>
            <p:ph type="ctrTitle"/>
          </p:nvPr>
        </p:nvSpPr>
        <p:spPr>
          <a:xfrm>
            <a:off x="225552" y="1084117"/>
            <a:ext cx="9144000" cy="536099"/>
          </a:xfrm>
          <a:prstGeom prst="rect">
            <a:avLst/>
          </a:prstGeom>
        </p:spPr>
        <p:txBody>
          <a:bodyPr anchor="t" anchorCtr="0">
            <a:normAutofit/>
          </a:bodyPr>
          <a:lstStyle>
            <a:lvl1pPr algn="l">
              <a:defRPr sz="4000">
                <a:solidFill>
                  <a:schemeClr val="bg1"/>
                </a:solidFill>
                <a:latin typeface="Chonburi" pitchFamily="2" charset="-34"/>
                <a:cs typeface="Chonburi" pitchFamily="2" charset="-34"/>
              </a:defRPr>
            </a:lvl1pPr>
          </a:lstStyle>
          <a:p>
            <a:r>
              <a:rPr lang="en-US"/>
              <a:t>Click to edit Master title style</a:t>
            </a:r>
          </a:p>
        </p:txBody>
      </p:sp>
    </p:spTree>
    <p:extLst>
      <p:ext uri="{BB962C8B-B14F-4D97-AF65-F5344CB8AC3E}">
        <p14:creationId xmlns:p14="http://schemas.microsoft.com/office/powerpoint/2010/main" val="41958864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6">
            <a:extLst>
              <a:ext uri="{FF2B5EF4-FFF2-40B4-BE49-F238E27FC236}">
                <a16:creationId xmlns:a16="http://schemas.microsoft.com/office/drawing/2014/main" id="{B8F51B42-651B-A74F-AA3B-6C28330C331F}"/>
              </a:ext>
            </a:extLst>
          </p:cNvPr>
          <p:cNvSpPr>
            <a:spLocks noGrp="1"/>
          </p:cNvSpPr>
          <p:nvPr>
            <p:ph type="sldNum" sz="quarter" idx="10"/>
          </p:nvPr>
        </p:nvSpPr>
        <p:spPr/>
        <p:txBody>
          <a:bodyPr/>
          <a:lstStyle>
            <a:lvl1pPr algn="r">
              <a:defRPr/>
            </a:lvl1pPr>
          </a:lstStyle>
          <a:p>
            <a:pPr>
              <a:defRPr/>
            </a:pPr>
            <a:fld id="{8578ACDB-B8A0-BE4D-9D0B-A9834C56C7C9}" type="slidenum">
              <a:rPr lang="en-US"/>
              <a:pPr>
                <a:defRPr/>
              </a:pPr>
              <a:t>‹#›</a:t>
            </a:fld>
            <a:endParaRPr lang="en-US"/>
          </a:p>
        </p:txBody>
      </p:sp>
      <p:sp>
        <p:nvSpPr>
          <p:cNvPr id="8" name="Text Placeholder 7">
            <a:extLst>
              <a:ext uri="{FF2B5EF4-FFF2-40B4-BE49-F238E27FC236}">
                <a16:creationId xmlns:a16="http://schemas.microsoft.com/office/drawing/2014/main" id="{2ADBAB5E-D5F8-1D4C-893F-098586C7CFE9}"/>
              </a:ext>
            </a:extLst>
          </p:cNvPr>
          <p:cNvSpPr>
            <a:spLocks noGrp="1"/>
          </p:cNvSpPr>
          <p:nvPr>
            <p:ph type="body" sz="quarter" idx="12"/>
          </p:nvPr>
        </p:nvSpPr>
        <p:spPr>
          <a:xfrm>
            <a:off x="225552" y="1978025"/>
            <a:ext cx="3401886" cy="3876675"/>
          </a:xfrm>
          <a:prstGeom prst="rect">
            <a:avLst/>
          </a:prstGeom>
          <a:solidFill>
            <a:srgbClr val="E8E5ED"/>
          </a:solidFill>
        </p:spPr>
        <p:txBody>
          <a:bodyPr anchor="ctr">
            <a:normAutofit/>
          </a:bodyPr>
          <a:lstStyle>
            <a:lvl1pPr>
              <a:defRPr sz="1800">
                <a:solidFill>
                  <a:srgbClr val="0D2843"/>
                </a:solidFill>
              </a:defRPr>
            </a:lvl1pPr>
            <a:lvl2pPr>
              <a:defRPr sz="1800">
                <a:solidFill>
                  <a:srgbClr val="0D2843"/>
                </a:solidFill>
              </a:defRPr>
            </a:lvl2pPr>
            <a:lvl3pPr>
              <a:defRPr sz="1800">
                <a:solidFill>
                  <a:srgbClr val="0D2843"/>
                </a:solidFill>
              </a:defRPr>
            </a:lvl3pPr>
            <a:lvl4pPr>
              <a:defRPr sz="1800">
                <a:solidFill>
                  <a:srgbClr val="0D2843"/>
                </a:solidFill>
              </a:defRPr>
            </a:lvl4pPr>
            <a:lvl5pPr>
              <a:defRPr sz="1800">
                <a:solidFill>
                  <a:srgbClr val="0D284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3DACF472-A918-9649-BDDD-73E633C1C1D0}"/>
              </a:ext>
            </a:extLst>
          </p:cNvPr>
          <p:cNvSpPr>
            <a:spLocks noGrp="1"/>
          </p:cNvSpPr>
          <p:nvPr>
            <p:ph type="body" sz="quarter" idx="13"/>
          </p:nvPr>
        </p:nvSpPr>
        <p:spPr>
          <a:xfrm>
            <a:off x="3916489" y="1978025"/>
            <a:ext cx="3401886" cy="3876675"/>
          </a:xfrm>
          <a:prstGeom prst="rect">
            <a:avLst/>
          </a:prstGeom>
          <a:solidFill>
            <a:srgbClr val="E8E5ED"/>
          </a:solidFill>
        </p:spPr>
        <p:txBody>
          <a:bodyPr anchor="ctr">
            <a:normAutofit/>
          </a:bodyPr>
          <a:lstStyle>
            <a:lvl1pPr>
              <a:defRPr sz="1800">
                <a:solidFill>
                  <a:srgbClr val="0D2843"/>
                </a:solidFill>
              </a:defRPr>
            </a:lvl1pPr>
            <a:lvl2pPr>
              <a:defRPr sz="1800">
                <a:solidFill>
                  <a:srgbClr val="0D2843"/>
                </a:solidFill>
              </a:defRPr>
            </a:lvl2pPr>
            <a:lvl3pPr>
              <a:defRPr sz="1800">
                <a:solidFill>
                  <a:srgbClr val="0D2843"/>
                </a:solidFill>
              </a:defRPr>
            </a:lvl3pPr>
            <a:lvl4pPr>
              <a:defRPr sz="1800">
                <a:solidFill>
                  <a:srgbClr val="0D2843"/>
                </a:solidFill>
              </a:defRPr>
            </a:lvl4pPr>
            <a:lvl5pPr>
              <a:defRPr sz="1800">
                <a:solidFill>
                  <a:srgbClr val="0D284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7">
            <a:extLst>
              <a:ext uri="{FF2B5EF4-FFF2-40B4-BE49-F238E27FC236}">
                <a16:creationId xmlns:a16="http://schemas.microsoft.com/office/drawing/2014/main" id="{262DF30D-60D4-6640-BD53-0357B00AB45D}"/>
              </a:ext>
            </a:extLst>
          </p:cNvPr>
          <p:cNvSpPr>
            <a:spLocks noGrp="1"/>
          </p:cNvSpPr>
          <p:nvPr>
            <p:ph type="body" sz="quarter" idx="14"/>
          </p:nvPr>
        </p:nvSpPr>
        <p:spPr>
          <a:xfrm>
            <a:off x="7607427" y="1978025"/>
            <a:ext cx="3401886" cy="3876675"/>
          </a:xfrm>
          <a:prstGeom prst="rect">
            <a:avLst/>
          </a:prstGeom>
          <a:solidFill>
            <a:srgbClr val="E8E5ED"/>
          </a:solidFill>
        </p:spPr>
        <p:txBody>
          <a:bodyPr anchor="ctr">
            <a:normAutofit/>
          </a:bodyPr>
          <a:lstStyle>
            <a:lvl1pPr>
              <a:defRPr sz="1800">
                <a:solidFill>
                  <a:srgbClr val="0D2843"/>
                </a:solidFill>
              </a:defRPr>
            </a:lvl1pPr>
            <a:lvl2pPr>
              <a:defRPr sz="1800">
                <a:solidFill>
                  <a:srgbClr val="0D2843"/>
                </a:solidFill>
              </a:defRPr>
            </a:lvl2pPr>
            <a:lvl3pPr>
              <a:defRPr sz="1800">
                <a:solidFill>
                  <a:srgbClr val="0D2843"/>
                </a:solidFill>
              </a:defRPr>
            </a:lvl3pPr>
            <a:lvl4pPr>
              <a:defRPr sz="1800">
                <a:solidFill>
                  <a:srgbClr val="0D2843"/>
                </a:solidFill>
              </a:defRPr>
            </a:lvl4pPr>
            <a:lvl5pPr>
              <a:defRPr sz="1800">
                <a:solidFill>
                  <a:srgbClr val="0D284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E0DE9C04-A060-B74D-B9F2-B0615CF7EC15}"/>
              </a:ext>
            </a:extLst>
          </p:cNvPr>
          <p:cNvSpPr>
            <a:spLocks noGrp="1"/>
          </p:cNvSpPr>
          <p:nvPr>
            <p:ph type="ctrTitle"/>
          </p:nvPr>
        </p:nvSpPr>
        <p:spPr>
          <a:xfrm>
            <a:off x="225552" y="1084117"/>
            <a:ext cx="9144000" cy="536099"/>
          </a:xfrm>
          <a:prstGeom prst="rect">
            <a:avLst/>
          </a:prstGeom>
        </p:spPr>
        <p:txBody>
          <a:bodyPr anchor="t" anchorCtr="0">
            <a:normAutofit/>
          </a:bodyPr>
          <a:lstStyle>
            <a:lvl1pPr algn="l">
              <a:defRPr sz="4000">
                <a:latin typeface="Chonburi" pitchFamily="2" charset="-34"/>
                <a:cs typeface="Chonburi" pitchFamily="2" charset="-34"/>
              </a:defRPr>
            </a:lvl1pPr>
          </a:lstStyle>
          <a:p>
            <a:r>
              <a:rPr lang="en-US"/>
              <a:t>Click to edit Master title style</a:t>
            </a:r>
          </a:p>
        </p:txBody>
      </p:sp>
    </p:spTree>
    <p:extLst>
      <p:ext uri="{BB962C8B-B14F-4D97-AF65-F5344CB8AC3E}">
        <p14:creationId xmlns:p14="http://schemas.microsoft.com/office/powerpoint/2010/main" val="40925964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8" name="Slide Number Placeholder 6">
            <a:extLst>
              <a:ext uri="{FF2B5EF4-FFF2-40B4-BE49-F238E27FC236}">
                <a16:creationId xmlns:a16="http://schemas.microsoft.com/office/drawing/2014/main" id="{F88EB500-13C1-334E-B937-CA4FE729A813}"/>
              </a:ext>
            </a:extLst>
          </p:cNvPr>
          <p:cNvSpPr>
            <a:spLocks noGrp="1"/>
          </p:cNvSpPr>
          <p:nvPr>
            <p:ph type="sldNum" sz="quarter" idx="10"/>
          </p:nvPr>
        </p:nvSpPr>
        <p:spPr/>
        <p:txBody>
          <a:bodyPr/>
          <a:lstStyle>
            <a:lvl1pPr algn="r">
              <a:defRPr/>
            </a:lvl1pPr>
          </a:lstStyle>
          <a:p>
            <a:pPr>
              <a:defRPr/>
            </a:pPr>
            <a:fld id="{BFC79CEF-6C27-F447-A5C8-81F581CFCE29}" type="slidenum">
              <a:rPr lang="en-US"/>
              <a:pPr>
                <a:defRPr/>
              </a:pPr>
              <a:t>‹#›</a:t>
            </a:fld>
            <a:endParaRPr lang="en-US"/>
          </a:p>
        </p:txBody>
      </p:sp>
      <p:sp>
        <p:nvSpPr>
          <p:cNvPr id="9" name="Content Placeholder 8">
            <a:extLst>
              <a:ext uri="{FF2B5EF4-FFF2-40B4-BE49-F238E27FC236}">
                <a16:creationId xmlns:a16="http://schemas.microsoft.com/office/drawing/2014/main" id="{09B0A2A8-1155-8744-9A11-FC02BA969864}"/>
              </a:ext>
            </a:extLst>
          </p:cNvPr>
          <p:cNvSpPr>
            <a:spLocks noGrp="1"/>
          </p:cNvSpPr>
          <p:nvPr>
            <p:ph sz="quarter" idx="11"/>
          </p:nvPr>
        </p:nvSpPr>
        <p:spPr>
          <a:xfrm>
            <a:off x="243137" y="1620216"/>
            <a:ext cx="9144000" cy="665162"/>
          </a:xfrm>
          <a:prstGeom prst="rect">
            <a:avLst/>
          </a:prstGeom>
        </p:spPr>
        <p:txBody>
          <a:bodyPr>
            <a:normAutofit/>
          </a:bodyPr>
          <a:lstStyle>
            <a:lvl1pPr marL="0" indent="0">
              <a:buFontTx/>
              <a:buNone/>
              <a:defRPr sz="2000" b="1">
                <a:solidFill>
                  <a:srgbClr val="2484C6"/>
                </a:solidFill>
              </a:defRPr>
            </a:lvl1pPr>
          </a:lstStyle>
          <a:p>
            <a:pPr lvl="0"/>
            <a:r>
              <a:rPr lang="en-US"/>
              <a:t>Click to edit Master text styles</a:t>
            </a:r>
          </a:p>
        </p:txBody>
      </p:sp>
      <p:sp>
        <p:nvSpPr>
          <p:cNvPr id="13" name="Title 1">
            <a:extLst>
              <a:ext uri="{FF2B5EF4-FFF2-40B4-BE49-F238E27FC236}">
                <a16:creationId xmlns:a16="http://schemas.microsoft.com/office/drawing/2014/main" id="{BB245F40-7264-4447-B585-9D49EA87B800}"/>
              </a:ext>
            </a:extLst>
          </p:cNvPr>
          <p:cNvSpPr>
            <a:spLocks noGrp="1"/>
          </p:cNvSpPr>
          <p:nvPr>
            <p:ph type="ctrTitle"/>
          </p:nvPr>
        </p:nvSpPr>
        <p:spPr>
          <a:xfrm>
            <a:off x="225552" y="1084117"/>
            <a:ext cx="9144000" cy="536099"/>
          </a:xfrm>
          <a:prstGeom prst="rect">
            <a:avLst/>
          </a:prstGeom>
        </p:spPr>
        <p:txBody>
          <a:bodyPr anchor="t" anchorCtr="0">
            <a:normAutofit/>
          </a:bodyPr>
          <a:lstStyle>
            <a:lvl1pPr algn="l">
              <a:defRPr sz="4000">
                <a:latin typeface="Chonburi" pitchFamily="2" charset="-34"/>
                <a:cs typeface="Chonburi" pitchFamily="2" charset="-34"/>
              </a:defRPr>
            </a:lvl1pPr>
          </a:lstStyle>
          <a:p>
            <a:r>
              <a:rPr lang="en-US"/>
              <a:t>Click to edit Master title style</a:t>
            </a:r>
          </a:p>
        </p:txBody>
      </p:sp>
      <p:sp>
        <p:nvSpPr>
          <p:cNvPr id="14" name="Text Placeholder 7">
            <a:extLst>
              <a:ext uri="{FF2B5EF4-FFF2-40B4-BE49-F238E27FC236}">
                <a16:creationId xmlns:a16="http://schemas.microsoft.com/office/drawing/2014/main" id="{1946769C-9267-4544-90AF-2339A0DB0B18}"/>
              </a:ext>
            </a:extLst>
          </p:cNvPr>
          <p:cNvSpPr>
            <a:spLocks noGrp="1"/>
          </p:cNvSpPr>
          <p:nvPr>
            <p:ph type="body" sz="quarter" idx="12"/>
          </p:nvPr>
        </p:nvSpPr>
        <p:spPr>
          <a:xfrm>
            <a:off x="225552" y="2508738"/>
            <a:ext cx="3401886" cy="3345962"/>
          </a:xfrm>
          <a:prstGeom prst="rect">
            <a:avLst/>
          </a:prstGeom>
          <a:solidFill>
            <a:srgbClr val="E8E5ED"/>
          </a:solidFill>
        </p:spPr>
        <p:txBody>
          <a:bodyPr anchor="ctr">
            <a:normAutofit/>
          </a:bodyPr>
          <a:lstStyle>
            <a:lvl1pPr>
              <a:defRPr sz="1800">
                <a:solidFill>
                  <a:srgbClr val="0D2843"/>
                </a:solidFill>
              </a:defRPr>
            </a:lvl1pPr>
            <a:lvl2pPr>
              <a:defRPr sz="1800">
                <a:solidFill>
                  <a:srgbClr val="0D2843"/>
                </a:solidFill>
              </a:defRPr>
            </a:lvl2pPr>
            <a:lvl3pPr>
              <a:defRPr sz="1800">
                <a:solidFill>
                  <a:srgbClr val="0D2843"/>
                </a:solidFill>
              </a:defRPr>
            </a:lvl3pPr>
            <a:lvl4pPr>
              <a:defRPr sz="1800">
                <a:solidFill>
                  <a:srgbClr val="0D2843"/>
                </a:solidFill>
              </a:defRPr>
            </a:lvl4pPr>
            <a:lvl5pPr>
              <a:defRPr sz="1800">
                <a:solidFill>
                  <a:srgbClr val="0D284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7">
            <a:extLst>
              <a:ext uri="{FF2B5EF4-FFF2-40B4-BE49-F238E27FC236}">
                <a16:creationId xmlns:a16="http://schemas.microsoft.com/office/drawing/2014/main" id="{B15AF4AD-6509-D34A-B882-C1AF290E88C4}"/>
              </a:ext>
            </a:extLst>
          </p:cNvPr>
          <p:cNvSpPr>
            <a:spLocks noGrp="1"/>
          </p:cNvSpPr>
          <p:nvPr>
            <p:ph type="body" sz="quarter" idx="13"/>
          </p:nvPr>
        </p:nvSpPr>
        <p:spPr>
          <a:xfrm>
            <a:off x="3916489" y="2508738"/>
            <a:ext cx="3401886" cy="3345962"/>
          </a:xfrm>
          <a:prstGeom prst="rect">
            <a:avLst/>
          </a:prstGeom>
          <a:solidFill>
            <a:srgbClr val="E8E5ED"/>
          </a:solidFill>
        </p:spPr>
        <p:txBody>
          <a:bodyPr anchor="ctr">
            <a:normAutofit/>
          </a:bodyPr>
          <a:lstStyle>
            <a:lvl1pPr>
              <a:defRPr sz="1800">
                <a:solidFill>
                  <a:srgbClr val="0D2843"/>
                </a:solidFill>
              </a:defRPr>
            </a:lvl1pPr>
            <a:lvl2pPr>
              <a:defRPr sz="1800">
                <a:solidFill>
                  <a:srgbClr val="0D2843"/>
                </a:solidFill>
              </a:defRPr>
            </a:lvl2pPr>
            <a:lvl3pPr>
              <a:defRPr sz="1800">
                <a:solidFill>
                  <a:srgbClr val="0D2843"/>
                </a:solidFill>
              </a:defRPr>
            </a:lvl3pPr>
            <a:lvl4pPr>
              <a:defRPr sz="1800">
                <a:solidFill>
                  <a:srgbClr val="0D2843"/>
                </a:solidFill>
              </a:defRPr>
            </a:lvl4pPr>
            <a:lvl5pPr>
              <a:defRPr sz="1800">
                <a:solidFill>
                  <a:srgbClr val="0D284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7">
            <a:extLst>
              <a:ext uri="{FF2B5EF4-FFF2-40B4-BE49-F238E27FC236}">
                <a16:creationId xmlns:a16="http://schemas.microsoft.com/office/drawing/2014/main" id="{F4F9A947-3F91-5B4B-B3AE-B364197DB146}"/>
              </a:ext>
            </a:extLst>
          </p:cNvPr>
          <p:cNvSpPr>
            <a:spLocks noGrp="1"/>
          </p:cNvSpPr>
          <p:nvPr>
            <p:ph type="body" sz="quarter" idx="14"/>
          </p:nvPr>
        </p:nvSpPr>
        <p:spPr>
          <a:xfrm>
            <a:off x="7607427" y="2508738"/>
            <a:ext cx="3401886" cy="3345962"/>
          </a:xfrm>
          <a:prstGeom prst="rect">
            <a:avLst/>
          </a:prstGeom>
          <a:solidFill>
            <a:srgbClr val="E8E5ED"/>
          </a:solidFill>
        </p:spPr>
        <p:txBody>
          <a:bodyPr anchor="ctr">
            <a:normAutofit/>
          </a:bodyPr>
          <a:lstStyle>
            <a:lvl1pPr>
              <a:defRPr sz="1800">
                <a:solidFill>
                  <a:srgbClr val="0D2843"/>
                </a:solidFill>
              </a:defRPr>
            </a:lvl1pPr>
            <a:lvl2pPr>
              <a:defRPr sz="1800">
                <a:solidFill>
                  <a:srgbClr val="0D2843"/>
                </a:solidFill>
              </a:defRPr>
            </a:lvl2pPr>
            <a:lvl3pPr>
              <a:defRPr sz="1800">
                <a:solidFill>
                  <a:srgbClr val="0D2843"/>
                </a:solidFill>
              </a:defRPr>
            </a:lvl3pPr>
            <a:lvl4pPr>
              <a:defRPr sz="1800">
                <a:solidFill>
                  <a:srgbClr val="0D2843"/>
                </a:solidFill>
              </a:defRPr>
            </a:lvl4pPr>
            <a:lvl5pPr>
              <a:defRPr sz="1800">
                <a:solidFill>
                  <a:srgbClr val="0D284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65801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6" name="Slide Number Placeholder 6">
            <a:extLst>
              <a:ext uri="{FF2B5EF4-FFF2-40B4-BE49-F238E27FC236}">
                <a16:creationId xmlns:a16="http://schemas.microsoft.com/office/drawing/2014/main" id="{DEE6E7A6-D5D3-2540-BCF1-443A82F0183E}"/>
              </a:ext>
            </a:extLst>
          </p:cNvPr>
          <p:cNvSpPr>
            <a:spLocks noGrp="1"/>
          </p:cNvSpPr>
          <p:nvPr>
            <p:ph type="sldNum" sz="quarter" idx="10"/>
          </p:nvPr>
        </p:nvSpPr>
        <p:spPr/>
        <p:txBody>
          <a:bodyPr/>
          <a:lstStyle>
            <a:lvl1pPr algn="r">
              <a:defRPr/>
            </a:lvl1pPr>
          </a:lstStyle>
          <a:p>
            <a:pPr>
              <a:defRPr/>
            </a:pPr>
            <a:fld id="{8ED87EF1-747B-124D-9336-D0075B98CFF0}" type="slidenum">
              <a:rPr lang="en-US"/>
              <a:pPr>
                <a:defRPr/>
              </a:pPr>
              <a:t>‹#›</a:t>
            </a:fld>
            <a:endParaRPr lang="en-US"/>
          </a:p>
        </p:txBody>
      </p:sp>
      <p:sp>
        <p:nvSpPr>
          <p:cNvPr id="11" name="Title 1">
            <a:extLst>
              <a:ext uri="{FF2B5EF4-FFF2-40B4-BE49-F238E27FC236}">
                <a16:creationId xmlns:a16="http://schemas.microsoft.com/office/drawing/2014/main" id="{45ADCFEF-8108-8948-8187-D837F989A979}"/>
              </a:ext>
            </a:extLst>
          </p:cNvPr>
          <p:cNvSpPr txBox="1">
            <a:spLocks/>
          </p:cNvSpPr>
          <p:nvPr userDrawn="1"/>
        </p:nvSpPr>
        <p:spPr>
          <a:xfrm>
            <a:off x="225552" y="1084117"/>
            <a:ext cx="9144000" cy="536099"/>
          </a:xfrm>
          <a:prstGeom prst="rect">
            <a:avLst/>
          </a:prstGeom>
        </p:spPr>
        <p:txBody>
          <a:bodyPr anchor="t" anchorCtr="0">
            <a:normAutofit fontScale="92500" lnSpcReduction="20000"/>
          </a:bodyPr>
          <a:lstStyle>
            <a:lvl1pPr algn="l" rtl="0" eaLnBrk="0" fontAlgn="base" hangingPunct="0">
              <a:lnSpc>
                <a:spcPct val="90000"/>
              </a:lnSpc>
              <a:spcBef>
                <a:spcPct val="0"/>
              </a:spcBef>
              <a:spcAft>
                <a:spcPct val="0"/>
              </a:spcAft>
              <a:defRPr sz="4000" kern="1200">
                <a:solidFill>
                  <a:schemeClr val="tx1"/>
                </a:solidFill>
                <a:latin typeface="Chonburi" pitchFamily="2" charset="-34"/>
                <a:ea typeface="+mj-ea"/>
                <a:cs typeface="Chonburi" pitchFamily="2" charset="-34"/>
              </a:defRPr>
            </a:lvl1pPr>
            <a:lvl2pPr algn="l" rtl="0" eaLnBrk="0" fontAlgn="base" hangingPunct="0">
              <a:lnSpc>
                <a:spcPct val="90000"/>
              </a:lnSpc>
              <a:spcBef>
                <a:spcPct val="0"/>
              </a:spcBef>
              <a:spcAft>
                <a:spcPct val="0"/>
              </a:spcAft>
              <a:defRPr sz="4400">
                <a:solidFill>
                  <a:schemeClr val="tx1"/>
                </a:solidFill>
                <a:latin typeface="Arial Black" panose="020B0604020202020204" pitchFamily="34" charset="0"/>
              </a:defRPr>
            </a:lvl2pPr>
            <a:lvl3pPr algn="l" rtl="0" eaLnBrk="0" fontAlgn="base" hangingPunct="0">
              <a:lnSpc>
                <a:spcPct val="90000"/>
              </a:lnSpc>
              <a:spcBef>
                <a:spcPct val="0"/>
              </a:spcBef>
              <a:spcAft>
                <a:spcPct val="0"/>
              </a:spcAft>
              <a:defRPr sz="4400">
                <a:solidFill>
                  <a:schemeClr val="tx1"/>
                </a:solidFill>
                <a:latin typeface="Arial Black" panose="020B0604020202020204" pitchFamily="34" charset="0"/>
              </a:defRPr>
            </a:lvl3pPr>
            <a:lvl4pPr algn="l" rtl="0" eaLnBrk="0" fontAlgn="base" hangingPunct="0">
              <a:lnSpc>
                <a:spcPct val="90000"/>
              </a:lnSpc>
              <a:spcBef>
                <a:spcPct val="0"/>
              </a:spcBef>
              <a:spcAft>
                <a:spcPct val="0"/>
              </a:spcAft>
              <a:defRPr sz="4400">
                <a:solidFill>
                  <a:schemeClr val="tx1"/>
                </a:solidFill>
                <a:latin typeface="Arial Black" panose="020B0604020202020204" pitchFamily="34" charset="0"/>
              </a:defRPr>
            </a:lvl4pPr>
            <a:lvl5pPr algn="l" rtl="0" eaLnBrk="0" fontAlgn="base" hangingPunct="0">
              <a:lnSpc>
                <a:spcPct val="90000"/>
              </a:lnSpc>
              <a:spcBef>
                <a:spcPct val="0"/>
              </a:spcBef>
              <a:spcAft>
                <a:spcPct val="0"/>
              </a:spcAft>
              <a:defRPr sz="4400">
                <a:solidFill>
                  <a:schemeClr val="tx1"/>
                </a:solidFill>
                <a:latin typeface="Arial Black" panose="020B0604020202020204" pitchFamily="34" charset="0"/>
              </a:defRPr>
            </a:lvl5pPr>
            <a:lvl6pPr marL="457200" algn="l" rtl="0" fontAlgn="base">
              <a:lnSpc>
                <a:spcPct val="90000"/>
              </a:lnSpc>
              <a:spcBef>
                <a:spcPct val="0"/>
              </a:spcBef>
              <a:spcAft>
                <a:spcPct val="0"/>
              </a:spcAft>
              <a:defRPr sz="4400">
                <a:solidFill>
                  <a:schemeClr val="tx1"/>
                </a:solidFill>
                <a:latin typeface="Arial Black" panose="020B0604020202020204" pitchFamily="34" charset="0"/>
              </a:defRPr>
            </a:lvl6pPr>
            <a:lvl7pPr marL="914400" algn="l" rtl="0" fontAlgn="base">
              <a:lnSpc>
                <a:spcPct val="90000"/>
              </a:lnSpc>
              <a:spcBef>
                <a:spcPct val="0"/>
              </a:spcBef>
              <a:spcAft>
                <a:spcPct val="0"/>
              </a:spcAft>
              <a:defRPr sz="4400">
                <a:solidFill>
                  <a:schemeClr val="tx1"/>
                </a:solidFill>
                <a:latin typeface="Arial Black" panose="020B0604020202020204" pitchFamily="34" charset="0"/>
              </a:defRPr>
            </a:lvl7pPr>
            <a:lvl8pPr marL="1371600" algn="l" rtl="0" fontAlgn="base">
              <a:lnSpc>
                <a:spcPct val="90000"/>
              </a:lnSpc>
              <a:spcBef>
                <a:spcPct val="0"/>
              </a:spcBef>
              <a:spcAft>
                <a:spcPct val="0"/>
              </a:spcAft>
              <a:defRPr sz="4400">
                <a:solidFill>
                  <a:schemeClr val="tx1"/>
                </a:solidFill>
                <a:latin typeface="Arial Black" panose="020B0604020202020204" pitchFamily="34" charset="0"/>
              </a:defRPr>
            </a:lvl8pPr>
            <a:lvl9pPr marL="1828800" algn="l" rtl="0" fontAlgn="base">
              <a:lnSpc>
                <a:spcPct val="90000"/>
              </a:lnSpc>
              <a:spcBef>
                <a:spcPct val="0"/>
              </a:spcBef>
              <a:spcAft>
                <a:spcPct val="0"/>
              </a:spcAft>
              <a:defRPr sz="4400">
                <a:solidFill>
                  <a:schemeClr val="tx1"/>
                </a:solidFill>
                <a:latin typeface="Arial Black" panose="020B0604020202020204" pitchFamily="34" charset="0"/>
              </a:defRPr>
            </a:lvl9pPr>
          </a:lstStyle>
          <a:p>
            <a:r>
              <a:rPr lang="en-US"/>
              <a:t>Click to edit Master title style</a:t>
            </a:r>
          </a:p>
        </p:txBody>
      </p:sp>
      <p:sp>
        <p:nvSpPr>
          <p:cNvPr id="12" name="Text Placeholder 7">
            <a:extLst>
              <a:ext uri="{FF2B5EF4-FFF2-40B4-BE49-F238E27FC236}">
                <a16:creationId xmlns:a16="http://schemas.microsoft.com/office/drawing/2014/main" id="{C033EAAF-014F-2E41-A601-1B656FA0D281}"/>
              </a:ext>
            </a:extLst>
          </p:cNvPr>
          <p:cNvSpPr>
            <a:spLocks noGrp="1"/>
          </p:cNvSpPr>
          <p:nvPr>
            <p:ph type="body" sz="quarter" idx="12"/>
          </p:nvPr>
        </p:nvSpPr>
        <p:spPr>
          <a:xfrm>
            <a:off x="225552" y="1978025"/>
            <a:ext cx="3401886" cy="3876675"/>
          </a:xfrm>
          <a:prstGeom prst="rect">
            <a:avLst/>
          </a:prstGeom>
          <a:solidFill>
            <a:srgbClr val="2484C6"/>
          </a:solidFill>
        </p:spPr>
        <p:txBody>
          <a:bodyPr anchor="ctr">
            <a:norm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7">
            <a:extLst>
              <a:ext uri="{FF2B5EF4-FFF2-40B4-BE49-F238E27FC236}">
                <a16:creationId xmlns:a16="http://schemas.microsoft.com/office/drawing/2014/main" id="{5394C81B-E4DC-7D47-98CB-C581DB5DD5F7}"/>
              </a:ext>
            </a:extLst>
          </p:cNvPr>
          <p:cNvSpPr>
            <a:spLocks noGrp="1"/>
          </p:cNvSpPr>
          <p:nvPr>
            <p:ph type="body" sz="quarter" idx="13"/>
          </p:nvPr>
        </p:nvSpPr>
        <p:spPr>
          <a:xfrm>
            <a:off x="3916489" y="1978025"/>
            <a:ext cx="3401886" cy="3876675"/>
          </a:xfrm>
          <a:prstGeom prst="rect">
            <a:avLst/>
          </a:prstGeom>
          <a:solidFill>
            <a:srgbClr val="2484C6"/>
          </a:solidFill>
        </p:spPr>
        <p:txBody>
          <a:bodyPr anchor="ctr">
            <a:norm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7">
            <a:extLst>
              <a:ext uri="{FF2B5EF4-FFF2-40B4-BE49-F238E27FC236}">
                <a16:creationId xmlns:a16="http://schemas.microsoft.com/office/drawing/2014/main" id="{84A444A9-DB89-2745-8F1F-7BB1354973A2}"/>
              </a:ext>
            </a:extLst>
          </p:cNvPr>
          <p:cNvSpPr>
            <a:spLocks noGrp="1"/>
          </p:cNvSpPr>
          <p:nvPr>
            <p:ph type="body" sz="quarter" idx="14"/>
          </p:nvPr>
        </p:nvSpPr>
        <p:spPr>
          <a:xfrm>
            <a:off x="7607427" y="1978025"/>
            <a:ext cx="3401886" cy="3876675"/>
          </a:xfrm>
          <a:prstGeom prst="rect">
            <a:avLst/>
          </a:prstGeom>
          <a:solidFill>
            <a:srgbClr val="2484C6"/>
          </a:solidFill>
        </p:spPr>
        <p:txBody>
          <a:bodyPr anchor="ctr">
            <a:norm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7989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7C429F-3F8D-FE48-9CEF-F5D8C0EDBA51}"/>
              </a:ext>
            </a:extLst>
          </p:cNvPr>
          <p:cNvSpPr/>
          <p:nvPr userDrawn="1"/>
        </p:nvSpPr>
        <p:spPr>
          <a:xfrm>
            <a:off x="0" y="692150"/>
            <a:ext cx="9490075" cy="5376863"/>
          </a:xfrm>
          <a:prstGeom prst="rect">
            <a:avLst/>
          </a:prstGeom>
          <a:solidFill>
            <a:srgbClr val="2484C6"/>
          </a:solidFill>
          <a:ln>
            <a:noFill/>
          </a:ln>
          <a:effectLst>
            <a:outerShdw blurRad="336607" dist="230184" dir="288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bg1"/>
              </a:solidFill>
            </a:endParaRPr>
          </a:p>
        </p:txBody>
      </p:sp>
      <p:sp>
        <p:nvSpPr>
          <p:cNvPr id="3" name="Content Placeholder 2"/>
          <p:cNvSpPr>
            <a:spLocks noGrp="1"/>
          </p:cNvSpPr>
          <p:nvPr>
            <p:ph idx="1"/>
          </p:nvPr>
        </p:nvSpPr>
        <p:spPr>
          <a:xfrm>
            <a:off x="225552" y="1817077"/>
            <a:ext cx="8900160" cy="4239011"/>
          </a:xfrm>
          <a:prstGeom prst="rect">
            <a:avLst/>
          </a:prstGeom>
        </p:spPr>
        <p:txBody>
          <a:bodyPr>
            <a:normAutofit/>
          </a:bodyP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a:extLst>
              <a:ext uri="{FF2B5EF4-FFF2-40B4-BE49-F238E27FC236}">
                <a16:creationId xmlns:a16="http://schemas.microsoft.com/office/drawing/2014/main" id="{C914EFD2-739A-C14C-9CCF-156ACCC975AE}"/>
              </a:ext>
            </a:extLst>
          </p:cNvPr>
          <p:cNvSpPr>
            <a:spLocks noGrp="1"/>
          </p:cNvSpPr>
          <p:nvPr>
            <p:ph type="sldNum" sz="quarter" idx="10"/>
          </p:nvPr>
        </p:nvSpPr>
        <p:spPr/>
        <p:txBody>
          <a:bodyPr/>
          <a:lstStyle>
            <a:lvl1pPr algn="r">
              <a:defRPr/>
            </a:lvl1pPr>
          </a:lstStyle>
          <a:p>
            <a:pPr>
              <a:defRPr/>
            </a:pPr>
            <a:fld id="{08C76F91-0408-CB40-B0DC-8DD210F3E45B}" type="slidenum">
              <a:rPr lang="en-US"/>
              <a:pPr>
                <a:defRPr/>
              </a:pPr>
              <a:t>‹#›</a:t>
            </a:fld>
            <a:endParaRPr lang="en-US"/>
          </a:p>
        </p:txBody>
      </p:sp>
      <p:sp>
        <p:nvSpPr>
          <p:cNvPr id="6" name="Title 1">
            <a:extLst>
              <a:ext uri="{FF2B5EF4-FFF2-40B4-BE49-F238E27FC236}">
                <a16:creationId xmlns:a16="http://schemas.microsoft.com/office/drawing/2014/main" id="{8B7E2DD9-A9FE-264A-AEFC-91449310E14E}"/>
              </a:ext>
            </a:extLst>
          </p:cNvPr>
          <p:cNvSpPr>
            <a:spLocks noGrp="1"/>
          </p:cNvSpPr>
          <p:nvPr>
            <p:ph type="ctrTitle"/>
          </p:nvPr>
        </p:nvSpPr>
        <p:spPr>
          <a:xfrm>
            <a:off x="225552" y="1084117"/>
            <a:ext cx="9144000" cy="536099"/>
          </a:xfrm>
          <a:prstGeom prst="rect">
            <a:avLst/>
          </a:prstGeom>
        </p:spPr>
        <p:txBody>
          <a:bodyPr anchor="t" anchorCtr="0">
            <a:normAutofit/>
          </a:bodyPr>
          <a:lstStyle>
            <a:lvl1pPr algn="l">
              <a:defRPr sz="4000">
                <a:solidFill>
                  <a:schemeClr val="bg1"/>
                </a:solidFill>
                <a:latin typeface="Chonburi" pitchFamily="2" charset="-34"/>
                <a:cs typeface="Chonburi" pitchFamily="2" charset="-34"/>
              </a:defRPr>
            </a:lvl1pPr>
          </a:lstStyle>
          <a:p>
            <a:r>
              <a:rPr lang="en-US"/>
              <a:t>Click to edit Master title style</a:t>
            </a:r>
          </a:p>
        </p:txBody>
      </p:sp>
    </p:spTree>
    <p:extLst>
      <p:ext uri="{BB962C8B-B14F-4D97-AF65-F5344CB8AC3E}">
        <p14:creationId xmlns:p14="http://schemas.microsoft.com/office/powerpoint/2010/main" val="36632148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8" name="Slide Number Placeholder 6">
            <a:extLst>
              <a:ext uri="{FF2B5EF4-FFF2-40B4-BE49-F238E27FC236}">
                <a16:creationId xmlns:a16="http://schemas.microsoft.com/office/drawing/2014/main" id="{AC783EE0-5BEC-5E4C-8486-E7627AF9C795}"/>
              </a:ext>
            </a:extLst>
          </p:cNvPr>
          <p:cNvSpPr>
            <a:spLocks noGrp="1"/>
          </p:cNvSpPr>
          <p:nvPr>
            <p:ph type="sldNum" sz="quarter" idx="10"/>
          </p:nvPr>
        </p:nvSpPr>
        <p:spPr/>
        <p:txBody>
          <a:bodyPr/>
          <a:lstStyle>
            <a:lvl1pPr algn="r">
              <a:defRPr/>
            </a:lvl1pPr>
          </a:lstStyle>
          <a:p>
            <a:pPr>
              <a:defRPr/>
            </a:pPr>
            <a:fld id="{3138733F-3DAF-6F43-AC6F-483682321210}" type="slidenum">
              <a:rPr lang="en-US"/>
              <a:pPr>
                <a:defRPr/>
              </a:pPr>
              <a:t>‹#›</a:t>
            </a:fld>
            <a:endParaRPr lang="en-US"/>
          </a:p>
        </p:txBody>
      </p:sp>
      <p:sp>
        <p:nvSpPr>
          <p:cNvPr id="9" name="Content Placeholder 8">
            <a:extLst>
              <a:ext uri="{FF2B5EF4-FFF2-40B4-BE49-F238E27FC236}">
                <a16:creationId xmlns:a16="http://schemas.microsoft.com/office/drawing/2014/main" id="{D3DCB229-812D-8940-9B71-4A490BCD22E1}"/>
              </a:ext>
            </a:extLst>
          </p:cNvPr>
          <p:cNvSpPr>
            <a:spLocks noGrp="1"/>
          </p:cNvSpPr>
          <p:nvPr>
            <p:ph sz="quarter" idx="11"/>
          </p:nvPr>
        </p:nvSpPr>
        <p:spPr>
          <a:xfrm>
            <a:off x="225553" y="1620215"/>
            <a:ext cx="9289922" cy="357810"/>
          </a:xfrm>
          <a:prstGeom prst="rect">
            <a:avLst/>
          </a:prstGeom>
        </p:spPr>
        <p:txBody>
          <a:bodyPr>
            <a:normAutofit/>
          </a:bodyPr>
          <a:lstStyle>
            <a:lvl1pPr marL="0" indent="0">
              <a:buFontTx/>
              <a:buNone/>
              <a:defRPr sz="2000" b="1">
                <a:solidFill>
                  <a:srgbClr val="2484C6"/>
                </a:solidFill>
              </a:defRPr>
            </a:lvl1pPr>
          </a:lstStyle>
          <a:p>
            <a:pPr lvl="0"/>
            <a:r>
              <a:rPr lang="en-US"/>
              <a:t>Click to edit Master text styles</a:t>
            </a:r>
          </a:p>
        </p:txBody>
      </p:sp>
      <p:sp>
        <p:nvSpPr>
          <p:cNvPr id="13" name="Title 1">
            <a:extLst>
              <a:ext uri="{FF2B5EF4-FFF2-40B4-BE49-F238E27FC236}">
                <a16:creationId xmlns:a16="http://schemas.microsoft.com/office/drawing/2014/main" id="{5EFF15B7-B160-AA48-996E-20BF1773B0BF}"/>
              </a:ext>
            </a:extLst>
          </p:cNvPr>
          <p:cNvSpPr>
            <a:spLocks noGrp="1"/>
          </p:cNvSpPr>
          <p:nvPr>
            <p:ph type="ctrTitle"/>
          </p:nvPr>
        </p:nvSpPr>
        <p:spPr>
          <a:xfrm>
            <a:off x="225552" y="1084117"/>
            <a:ext cx="9144000" cy="536099"/>
          </a:xfrm>
          <a:prstGeom prst="rect">
            <a:avLst/>
          </a:prstGeom>
        </p:spPr>
        <p:txBody>
          <a:bodyPr anchor="t" anchorCtr="0">
            <a:normAutofit/>
          </a:bodyPr>
          <a:lstStyle>
            <a:lvl1pPr algn="l">
              <a:defRPr sz="4000">
                <a:latin typeface="Chonburi" pitchFamily="2" charset="-34"/>
                <a:cs typeface="Chonburi" pitchFamily="2" charset="-34"/>
              </a:defRPr>
            </a:lvl1pPr>
          </a:lstStyle>
          <a:p>
            <a:r>
              <a:rPr lang="en-US"/>
              <a:t>Click to edit Master title style</a:t>
            </a:r>
          </a:p>
        </p:txBody>
      </p:sp>
      <p:sp>
        <p:nvSpPr>
          <p:cNvPr id="17" name="Text Placeholder 7">
            <a:extLst>
              <a:ext uri="{FF2B5EF4-FFF2-40B4-BE49-F238E27FC236}">
                <a16:creationId xmlns:a16="http://schemas.microsoft.com/office/drawing/2014/main" id="{41F8E9C2-D1AD-F946-9542-7BB6445119DE}"/>
              </a:ext>
            </a:extLst>
          </p:cNvPr>
          <p:cNvSpPr>
            <a:spLocks noGrp="1"/>
          </p:cNvSpPr>
          <p:nvPr>
            <p:ph type="body" sz="quarter" idx="12"/>
          </p:nvPr>
        </p:nvSpPr>
        <p:spPr>
          <a:xfrm>
            <a:off x="225552" y="2508738"/>
            <a:ext cx="3401886" cy="3345962"/>
          </a:xfrm>
          <a:prstGeom prst="rect">
            <a:avLst/>
          </a:prstGeom>
          <a:solidFill>
            <a:srgbClr val="2484C6"/>
          </a:solidFill>
        </p:spPr>
        <p:txBody>
          <a:bodyPr anchor="ctr">
            <a:norm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7">
            <a:extLst>
              <a:ext uri="{FF2B5EF4-FFF2-40B4-BE49-F238E27FC236}">
                <a16:creationId xmlns:a16="http://schemas.microsoft.com/office/drawing/2014/main" id="{2E6011DD-4006-C449-8EBB-F8AAD312257B}"/>
              </a:ext>
            </a:extLst>
          </p:cNvPr>
          <p:cNvSpPr>
            <a:spLocks noGrp="1"/>
          </p:cNvSpPr>
          <p:nvPr>
            <p:ph type="body" sz="quarter" idx="13"/>
          </p:nvPr>
        </p:nvSpPr>
        <p:spPr>
          <a:xfrm>
            <a:off x="3916489" y="2508738"/>
            <a:ext cx="3401886" cy="3345962"/>
          </a:xfrm>
          <a:prstGeom prst="rect">
            <a:avLst/>
          </a:prstGeom>
          <a:solidFill>
            <a:srgbClr val="2484C6"/>
          </a:solidFill>
        </p:spPr>
        <p:txBody>
          <a:bodyPr anchor="ctr">
            <a:norm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7">
            <a:extLst>
              <a:ext uri="{FF2B5EF4-FFF2-40B4-BE49-F238E27FC236}">
                <a16:creationId xmlns:a16="http://schemas.microsoft.com/office/drawing/2014/main" id="{67722C0E-F72F-FE47-AE92-39E9E0948844}"/>
              </a:ext>
            </a:extLst>
          </p:cNvPr>
          <p:cNvSpPr>
            <a:spLocks noGrp="1"/>
          </p:cNvSpPr>
          <p:nvPr>
            <p:ph type="body" sz="quarter" idx="14"/>
          </p:nvPr>
        </p:nvSpPr>
        <p:spPr>
          <a:xfrm>
            <a:off x="7607427" y="2508738"/>
            <a:ext cx="3401886" cy="3345962"/>
          </a:xfrm>
          <a:prstGeom prst="rect">
            <a:avLst/>
          </a:prstGeom>
          <a:solidFill>
            <a:srgbClr val="2484C6"/>
          </a:solidFill>
        </p:spPr>
        <p:txBody>
          <a:bodyPr anchor="ctr">
            <a:norm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32544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0619DBD3-2A45-E74F-8419-39E4D43A89B9}"/>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t="-6"/>
          <a:stretch>
            <a:fillRect/>
          </a:stretch>
        </p:blipFill>
        <p:spPr bwMode="auto">
          <a:xfrm>
            <a:off x="0" y="-91282"/>
            <a:ext cx="6950075" cy="704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01EC6D52-0EAC-034C-AA4F-C3CD2EB8B652}"/>
              </a:ext>
            </a:extLst>
          </p:cNvPr>
          <p:cNvSpPr/>
          <p:nvPr userDrawn="1"/>
        </p:nvSpPr>
        <p:spPr>
          <a:xfrm>
            <a:off x="7883525" y="1759418"/>
            <a:ext cx="3100388" cy="2047875"/>
          </a:xfrm>
          <a:prstGeom prst="rect">
            <a:avLst/>
          </a:prstGeom>
          <a:solidFill>
            <a:srgbClr val="9E5CFF"/>
          </a:solidFill>
          <a:ln>
            <a:noFill/>
          </a:ln>
          <a:effectLst>
            <a:outerShdw blurRad="243789" dist="109009"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47C0D9FB-8267-CF48-B47C-68DC7C79831D}"/>
              </a:ext>
            </a:extLst>
          </p:cNvPr>
          <p:cNvSpPr/>
          <p:nvPr userDrawn="1"/>
        </p:nvSpPr>
        <p:spPr>
          <a:xfrm>
            <a:off x="7883525" y="4029152"/>
            <a:ext cx="3100388" cy="2047875"/>
          </a:xfrm>
          <a:prstGeom prst="rect">
            <a:avLst/>
          </a:prstGeom>
          <a:solidFill>
            <a:srgbClr val="9E5CFF"/>
          </a:solidFill>
          <a:ln>
            <a:noFill/>
          </a:ln>
          <a:effectLst>
            <a:outerShdw blurRad="243789" dist="109009"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Content Placeholder 2"/>
          <p:cNvSpPr>
            <a:spLocks noGrp="1"/>
          </p:cNvSpPr>
          <p:nvPr>
            <p:ph idx="1"/>
          </p:nvPr>
        </p:nvSpPr>
        <p:spPr>
          <a:xfrm>
            <a:off x="225298" y="1756987"/>
            <a:ext cx="7437772" cy="4320040"/>
          </a:xfrm>
          <a:prstGeom prst="rect">
            <a:avLst/>
          </a:prstGeom>
        </p:spPr>
        <p:txBody>
          <a:bodyPr>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9B887C2-1681-AD48-BA18-0DC1AEE1F249}"/>
              </a:ext>
            </a:extLst>
          </p:cNvPr>
          <p:cNvSpPr>
            <a:spLocks noGrp="1"/>
          </p:cNvSpPr>
          <p:nvPr>
            <p:ph type="sldNum" sz="quarter" idx="10"/>
          </p:nvPr>
        </p:nvSpPr>
        <p:spPr/>
        <p:txBody>
          <a:bodyPr/>
          <a:lstStyle>
            <a:lvl1pPr algn="r">
              <a:defRPr/>
            </a:lvl1pPr>
          </a:lstStyle>
          <a:p>
            <a:pPr>
              <a:defRPr/>
            </a:pPr>
            <a:fld id="{DE16C6DD-DF33-7646-BAE3-55EC665666EF}" type="slidenum">
              <a:rPr lang="en-US"/>
              <a:pPr>
                <a:defRPr/>
              </a:pPr>
              <a:t>‹#›</a:t>
            </a:fld>
            <a:endParaRPr lang="en-US"/>
          </a:p>
        </p:txBody>
      </p:sp>
      <p:sp>
        <p:nvSpPr>
          <p:cNvPr id="3" name="Text Placeholder 2">
            <a:extLst>
              <a:ext uri="{FF2B5EF4-FFF2-40B4-BE49-F238E27FC236}">
                <a16:creationId xmlns:a16="http://schemas.microsoft.com/office/drawing/2014/main" id="{5EC0953E-6E47-4F41-93F5-47E096D64946}"/>
              </a:ext>
            </a:extLst>
          </p:cNvPr>
          <p:cNvSpPr>
            <a:spLocks noGrp="1"/>
          </p:cNvSpPr>
          <p:nvPr>
            <p:ph type="body" sz="quarter" idx="11"/>
          </p:nvPr>
        </p:nvSpPr>
        <p:spPr>
          <a:xfrm>
            <a:off x="7883525" y="4029152"/>
            <a:ext cx="3100388" cy="2047875"/>
          </a:xfrm>
          <a:prstGeom prst="rect">
            <a:avLst/>
          </a:prstGeom>
        </p:spPr>
        <p:txBody>
          <a:bodyPr anchor="ctr">
            <a:normAutofit/>
          </a:bodyPr>
          <a:lstStyle>
            <a:lvl1pPr marL="0" indent="0" algn="ctr">
              <a:buNone/>
              <a:defRPr sz="2400">
                <a:solidFill>
                  <a:srgbClr val="FFFFFF"/>
                </a:solidFill>
              </a:defRPr>
            </a:lvl1pPr>
            <a:lvl2pPr marL="457200" indent="0" algn="ctr">
              <a:buNone/>
              <a:defRPr sz="2400">
                <a:solidFill>
                  <a:srgbClr val="FFFFFF"/>
                </a:solidFill>
              </a:defRPr>
            </a:lvl2pPr>
            <a:lvl3pPr marL="914400" indent="0" algn="ctr">
              <a:buNone/>
              <a:defRPr sz="2400">
                <a:solidFill>
                  <a:srgbClr val="FFFFFF"/>
                </a:solidFill>
              </a:defRPr>
            </a:lvl3pPr>
            <a:lvl4pPr marL="1371600" indent="0" algn="ctr">
              <a:buNone/>
              <a:defRPr sz="2400">
                <a:solidFill>
                  <a:srgbClr val="FFFFFF"/>
                </a:solidFill>
              </a:defRPr>
            </a:lvl4pPr>
            <a:lvl5pPr marL="1828800" indent="0" algn="ctr">
              <a:buNone/>
              <a:defRPr sz="2400">
                <a:solidFill>
                  <a:srgbClr val="FFFFFF"/>
                </a:solidFill>
              </a:defRPr>
            </a:lvl5pPr>
          </a:lstStyle>
          <a:p>
            <a:pPr lvl="0"/>
            <a:r>
              <a:rPr lang="en-US"/>
              <a:t>Click to edit Master</a:t>
            </a:r>
          </a:p>
        </p:txBody>
      </p:sp>
      <p:sp>
        <p:nvSpPr>
          <p:cNvPr id="11" name="Text Placeholder 2">
            <a:extLst>
              <a:ext uri="{FF2B5EF4-FFF2-40B4-BE49-F238E27FC236}">
                <a16:creationId xmlns:a16="http://schemas.microsoft.com/office/drawing/2014/main" id="{FC12463E-05EA-6D4B-BBCD-EC632BEBE640}"/>
              </a:ext>
            </a:extLst>
          </p:cNvPr>
          <p:cNvSpPr>
            <a:spLocks noGrp="1"/>
          </p:cNvSpPr>
          <p:nvPr>
            <p:ph type="body" sz="quarter" idx="12"/>
          </p:nvPr>
        </p:nvSpPr>
        <p:spPr>
          <a:xfrm>
            <a:off x="7883525" y="1756987"/>
            <a:ext cx="3100388" cy="2047875"/>
          </a:xfrm>
          <a:prstGeom prst="rect">
            <a:avLst/>
          </a:prstGeom>
        </p:spPr>
        <p:txBody>
          <a:bodyPr anchor="ctr"/>
          <a:lstStyle>
            <a:lvl1pPr marL="0" indent="0" algn="ctr">
              <a:buNone/>
              <a:defRPr sz="2400">
                <a:solidFill>
                  <a:srgbClr val="FFFFFF"/>
                </a:solidFill>
              </a:defRPr>
            </a:lvl1pPr>
            <a:lvl2pPr marL="457200" indent="0" algn="ctr">
              <a:buNone/>
              <a:defRPr sz="2400">
                <a:solidFill>
                  <a:srgbClr val="FFFFFF"/>
                </a:solidFill>
              </a:defRPr>
            </a:lvl2pPr>
            <a:lvl3pPr marL="914400" indent="0" algn="ctr">
              <a:buNone/>
              <a:defRPr sz="2400">
                <a:solidFill>
                  <a:srgbClr val="FFFFFF"/>
                </a:solidFill>
              </a:defRPr>
            </a:lvl3pPr>
            <a:lvl4pPr marL="1371600" indent="0" algn="ctr">
              <a:buNone/>
              <a:defRPr sz="2400">
                <a:solidFill>
                  <a:srgbClr val="FFFFFF"/>
                </a:solidFill>
              </a:defRPr>
            </a:lvl4pPr>
            <a:lvl5pPr marL="1828800" indent="0" algn="ctr">
              <a:buNone/>
              <a:defRPr sz="2400">
                <a:solidFill>
                  <a:srgbClr val="FFFFFF"/>
                </a:solidFill>
              </a:defRPr>
            </a:lvl5pPr>
          </a:lstStyle>
          <a:p>
            <a:pPr lvl="0"/>
            <a:r>
              <a:rPr lang="en-US"/>
              <a:t>Click to edit Master</a:t>
            </a:r>
          </a:p>
        </p:txBody>
      </p:sp>
      <p:sp>
        <p:nvSpPr>
          <p:cNvPr id="12" name="Title 1">
            <a:extLst>
              <a:ext uri="{FF2B5EF4-FFF2-40B4-BE49-F238E27FC236}">
                <a16:creationId xmlns:a16="http://schemas.microsoft.com/office/drawing/2014/main" id="{4F8E1886-1D91-1F48-8955-CECC8AF61167}"/>
              </a:ext>
            </a:extLst>
          </p:cNvPr>
          <p:cNvSpPr>
            <a:spLocks noGrp="1"/>
          </p:cNvSpPr>
          <p:nvPr>
            <p:ph type="ctrTitle"/>
          </p:nvPr>
        </p:nvSpPr>
        <p:spPr>
          <a:xfrm>
            <a:off x="225552" y="1084117"/>
            <a:ext cx="9144000" cy="536099"/>
          </a:xfrm>
          <a:prstGeom prst="rect">
            <a:avLst/>
          </a:prstGeom>
        </p:spPr>
        <p:txBody>
          <a:bodyPr anchor="t" anchorCtr="0">
            <a:normAutofit/>
          </a:bodyPr>
          <a:lstStyle>
            <a:lvl1pPr algn="l">
              <a:defRPr sz="4000">
                <a:latin typeface="Chonburi" pitchFamily="2" charset="-34"/>
                <a:cs typeface="Chonburi" pitchFamily="2" charset="-34"/>
              </a:defRPr>
            </a:lvl1pPr>
          </a:lstStyle>
          <a:p>
            <a:r>
              <a:rPr lang="en-US"/>
              <a:t>Click to edit Master title style</a:t>
            </a:r>
          </a:p>
        </p:txBody>
      </p:sp>
    </p:spTree>
    <p:extLst>
      <p:ext uri="{BB962C8B-B14F-4D97-AF65-F5344CB8AC3E}">
        <p14:creationId xmlns:p14="http://schemas.microsoft.com/office/powerpoint/2010/main" val="5238875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0619DBD3-2A45-E74F-8419-39E4D43A89B9}"/>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t="-6"/>
          <a:stretch>
            <a:fillRect/>
          </a:stretch>
        </p:blipFill>
        <p:spPr bwMode="auto">
          <a:xfrm>
            <a:off x="0" y="-123825"/>
            <a:ext cx="6950075" cy="704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01EC6D52-0EAC-034C-AA4F-C3CD2EB8B652}"/>
              </a:ext>
            </a:extLst>
          </p:cNvPr>
          <p:cNvSpPr/>
          <p:nvPr userDrawn="1"/>
        </p:nvSpPr>
        <p:spPr>
          <a:xfrm>
            <a:off x="7883525" y="1759418"/>
            <a:ext cx="3100388" cy="2047875"/>
          </a:xfrm>
          <a:prstGeom prst="rect">
            <a:avLst/>
          </a:prstGeom>
          <a:solidFill>
            <a:srgbClr val="9E5CFF"/>
          </a:solidFill>
          <a:ln>
            <a:noFill/>
          </a:ln>
          <a:effectLst>
            <a:outerShdw blurRad="243789" dist="109009"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47C0D9FB-8267-CF48-B47C-68DC7C79831D}"/>
              </a:ext>
            </a:extLst>
          </p:cNvPr>
          <p:cNvSpPr/>
          <p:nvPr userDrawn="1"/>
        </p:nvSpPr>
        <p:spPr>
          <a:xfrm>
            <a:off x="7883525" y="4029152"/>
            <a:ext cx="3100388" cy="2047875"/>
          </a:xfrm>
          <a:prstGeom prst="rect">
            <a:avLst/>
          </a:prstGeom>
          <a:solidFill>
            <a:srgbClr val="9E5CFF"/>
          </a:solidFill>
          <a:ln>
            <a:noFill/>
          </a:ln>
          <a:effectLst>
            <a:outerShdw blurRad="243789" dist="109009"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endParaRPr lang="en-US"/>
          </a:p>
        </p:txBody>
      </p:sp>
      <p:sp>
        <p:nvSpPr>
          <p:cNvPr id="9" name="Content Placeholder 2"/>
          <p:cNvSpPr>
            <a:spLocks noGrp="1"/>
          </p:cNvSpPr>
          <p:nvPr>
            <p:ph idx="1"/>
          </p:nvPr>
        </p:nvSpPr>
        <p:spPr>
          <a:xfrm>
            <a:off x="225298" y="2286000"/>
            <a:ext cx="7437772" cy="3600450"/>
          </a:xfrm>
          <a:prstGeom prst="rect">
            <a:avLst/>
          </a:prstGeom>
        </p:spPr>
        <p:txBody>
          <a:bodyPr>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9B887C2-1681-AD48-BA18-0DC1AEE1F249}"/>
              </a:ext>
            </a:extLst>
          </p:cNvPr>
          <p:cNvSpPr>
            <a:spLocks noGrp="1"/>
          </p:cNvSpPr>
          <p:nvPr>
            <p:ph type="sldNum" sz="quarter" idx="10"/>
          </p:nvPr>
        </p:nvSpPr>
        <p:spPr/>
        <p:txBody>
          <a:bodyPr/>
          <a:lstStyle>
            <a:lvl1pPr algn="r">
              <a:defRPr/>
            </a:lvl1pPr>
          </a:lstStyle>
          <a:p>
            <a:pPr>
              <a:defRPr/>
            </a:pPr>
            <a:fld id="{DE16C6DD-DF33-7646-BAE3-55EC665666EF}" type="slidenum">
              <a:rPr lang="en-US"/>
              <a:pPr>
                <a:defRPr/>
              </a:pPr>
              <a:t>‹#›</a:t>
            </a:fld>
            <a:endParaRPr lang="en-US"/>
          </a:p>
        </p:txBody>
      </p:sp>
      <p:sp>
        <p:nvSpPr>
          <p:cNvPr id="3" name="Text Placeholder 2">
            <a:extLst>
              <a:ext uri="{FF2B5EF4-FFF2-40B4-BE49-F238E27FC236}">
                <a16:creationId xmlns:a16="http://schemas.microsoft.com/office/drawing/2014/main" id="{5EC0953E-6E47-4F41-93F5-47E096D64946}"/>
              </a:ext>
            </a:extLst>
          </p:cNvPr>
          <p:cNvSpPr>
            <a:spLocks noGrp="1"/>
          </p:cNvSpPr>
          <p:nvPr>
            <p:ph type="body" sz="quarter" idx="11"/>
          </p:nvPr>
        </p:nvSpPr>
        <p:spPr>
          <a:xfrm>
            <a:off x="7883525" y="4029152"/>
            <a:ext cx="3100388" cy="2047875"/>
          </a:xfrm>
          <a:prstGeom prst="rect">
            <a:avLst/>
          </a:prstGeom>
        </p:spPr>
        <p:txBody>
          <a:bodyPr anchor="ctr"/>
          <a:lstStyle>
            <a:lvl1pPr marL="0" indent="0" algn="ctr">
              <a:buNone/>
              <a:defRPr sz="2400">
                <a:solidFill>
                  <a:srgbClr val="FFFFFF"/>
                </a:solidFill>
              </a:defRPr>
            </a:lvl1pPr>
            <a:lvl2pPr marL="457200" indent="0" algn="ctr">
              <a:buNone/>
              <a:defRPr sz="2400">
                <a:solidFill>
                  <a:srgbClr val="FFFFFF"/>
                </a:solidFill>
              </a:defRPr>
            </a:lvl2pPr>
            <a:lvl3pPr marL="914400" indent="0" algn="ctr">
              <a:buNone/>
              <a:defRPr sz="2400">
                <a:solidFill>
                  <a:srgbClr val="FFFFFF"/>
                </a:solidFill>
              </a:defRPr>
            </a:lvl3pPr>
            <a:lvl4pPr marL="1371600" indent="0" algn="ctr">
              <a:buNone/>
              <a:defRPr sz="2400">
                <a:solidFill>
                  <a:srgbClr val="FFFFFF"/>
                </a:solidFill>
              </a:defRPr>
            </a:lvl4pPr>
            <a:lvl5pPr marL="1828800" indent="0" algn="ctr">
              <a:buNone/>
              <a:defRPr sz="2400">
                <a:solidFill>
                  <a:srgbClr val="FFFFFF"/>
                </a:solidFill>
              </a:defRPr>
            </a:lvl5pPr>
          </a:lstStyle>
          <a:p>
            <a:pPr lvl="0"/>
            <a:r>
              <a:rPr lang="en-US"/>
              <a:t>Click to edit Master</a:t>
            </a:r>
          </a:p>
        </p:txBody>
      </p:sp>
      <p:sp>
        <p:nvSpPr>
          <p:cNvPr id="11" name="Text Placeholder 2">
            <a:extLst>
              <a:ext uri="{FF2B5EF4-FFF2-40B4-BE49-F238E27FC236}">
                <a16:creationId xmlns:a16="http://schemas.microsoft.com/office/drawing/2014/main" id="{FC12463E-05EA-6D4B-BBCD-EC632BEBE640}"/>
              </a:ext>
            </a:extLst>
          </p:cNvPr>
          <p:cNvSpPr>
            <a:spLocks noGrp="1"/>
          </p:cNvSpPr>
          <p:nvPr>
            <p:ph type="body" sz="quarter" idx="12"/>
          </p:nvPr>
        </p:nvSpPr>
        <p:spPr>
          <a:xfrm>
            <a:off x="7883525" y="1756987"/>
            <a:ext cx="3100388" cy="2047875"/>
          </a:xfrm>
          <a:prstGeom prst="rect">
            <a:avLst/>
          </a:prstGeom>
        </p:spPr>
        <p:txBody>
          <a:bodyPr anchor="ctr"/>
          <a:lstStyle>
            <a:lvl1pPr marL="0" indent="0" algn="ctr">
              <a:buNone/>
              <a:defRPr sz="2400">
                <a:solidFill>
                  <a:srgbClr val="FFFFFF"/>
                </a:solidFill>
              </a:defRPr>
            </a:lvl1pPr>
            <a:lvl2pPr marL="457200" indent="0" algn="ctr">
              <a:buNone/>
              <a:defRPr sz="2400">
                <a:solidFill>
                  <a:srgbClr val="FFFFFF"/>
                </a:solidFill>
              </a:defRPr>
            </a:lvl2pPr>
            <a:lvl3pPr marL="914400" indent="0" algn="ctr">
              <a:buNone/>
              <a:defRPr sz="2400">
                <a:solidFill>
                  <a:srgbClr val="FFFFFF"/>
                </a:solidFill>
              </a:defRPr>
            </a:lvl3pPr>
            <a:lvl4pPr marL="1371600" indent="0" algn="ctr">
              <a:buNone/>
              <a:defRPr sz="2400">
                <a:solidFill>
                  <a:srgbClr val="FFFFFF"/>
                </a:solidFill>
              </a:defRPr>
            </a:lvl4pPr>
            <a:lvl5pPr marL="1828800" indent="0" algn="ctr">
              <a:buNone/>
              <a:defRPr sz="2400">
                <a:solidFill>
                  <a:srgbClr val="FFFFFF"/>
                </a:solidFill>
              </a:defRPr>
            </a:lvl5pPr>
          </a:lstStyle>
          <a:p>
            <a:pPr lvl="0"/>
            <a:r>
              <a:rPr lang="en-US"/>
              <a:t>Click to edit Master</a:t>
            </a:r>
          </a:p>
        </p:txBody>
      </p:sp>
      <p:sp>
        <p:nvSpPr>
          <p:cNvPr id="12" name="Title 1">
            <a:extLst>
              <a:ext uri="{FF2B5EF4-FFF2-40B4-BE49-F238E27FC236}">
                <a16:creationId xmlns:a16="http://schemas.microsoft.com/office/drawing/2014/main" id="{4F8E1886-1D91-1F48-8955-CECC8AF61167}"/>
              </a:ext>
            </a:extLst>
          </p:cNvPr>
          <p:cNvSpPr>
            <a:spLocks noGrp="1"/>
          </p:cNvSpPr>
          <p:nvPr>
            <p:ph type="ctrTitle"/>
          </p:nvPr>
        </p:nvSpPr>
        <p:spPr>
          <a:xfrm>
            <a:off x="225552" y="1084117"/>
            <a:ext cx="9144000" cy="536099"/>
          </a:xfrm>
          <a:prstGeom prst="rect">
            <a:avLst/>
          </a:prstGeom>
        </p:spPr>
        <p:txBody>
          <a:bodyPr anchor="t" anchorCtr="0">
            <a:normAutofit/>
          </a:bodyPr>
          <a:lstStyle>
            <a:lvl1pPr algn="l">
              <a:defRPr sz="4000">
                <a:latin typeface="Chonburi" pitchFamily="2" charset="-34"/>
                <a:cs typeface="Chonburi" pitchFamily="2" charset="-34"/>
              </a:defRPr>
            </a:lvl1pPr>
          </a:lstStyle>
          <a:p>
            <a:r>
              <a:rPr lang="en-US"/>
              <a:t>Click to edit Master title style</a:t>
            </a:r>
          </a:p>
        </p:txBody>
      </p:sp>
      <p:sp>
        <p:nvSpPr>
          <p:cNvPr id="13" name="Content Placeholder 8">
            <a:extLst>
              <a:ext uri="{FF2B5EF4-FFF2-40B4-BE49-F238E27FC236}">
                <a16:creationId xmlns:a16="http://schemas.microsoft.com/office/drawing/2014/main" id="{C7B4F3C0-534A-E64E-BBFC-7A7946EEE14C}"/>
              </a:ext>
            </a:extLst>
          </p:cNvPr>
          <p:cNvSpPr>
            <a:spLocks noGrp="1"/>
          </p:cNvSpPr>
          <p:nvPr>
            <p:ph sz="quarter" idx="13"/>
          </p:nvPr>
        </p:nvSpPr>
        <p:spPr>
          <a:xfrm>
            <a:off x="225425" y="1620838"/>
            <a:ext cx="7437645" cy="665162"/>
          </a:xfrm>
          <a:prstGeom prst="rect">
            <a:avLst/>
          </a:prstGeom>
        </p:spPr>
        <p:txBody>
          <a:bodyPr>
            <a:normAutofit/>
          </a:bodyPr>
          <a:lstStyle>
            <a:lvl1pPr marL="0" indent="0">
              <a:buFontTx/>
              <a:buNone/>
              <a:defRPr sz="2000" b="1">
                <a:solidFill>
                  <a:srgbClr val="0D2843"/>
                </a:solidFill>
              </a:defRPr>
            </a:lvl1pPr>
          </a:lstStyle>
          <a:p>
            <a:pPr lvl="0"/>
            <a:r>
              <a:rPr lang="en-US"/>
              <a:t>Click to edit Master text styles</a:t>
            </a:r>
          </a:p>
        </p:txBody>
      </p:sp>
    </p:spTree>
    <p:extLst>
      <p:ext uri="{BB962C8B-B14F-4D97-AF65-F5344CB8AC3E}">
        <p14:creationId xmlns:p14="http://schemas.microsoft.com/office/powerpoint/2010/main" val="27309040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EC6D52-0EAC-034C-AA4F-C3CD2EB8B652}"/>
              </a:ext>
            </a:extLst>
          </p:cNvPr>
          <p:cNvSpPr/>
          <p:nvPr userDrawn="1"/>
        </p:nvSpPr>
        <p:spPr>
          <a:xfrm>
            <a:off x="7883525" y="1759418"/>
            <a:ext cx="3100388" cy="2047875"/>
          </a:xfrm>
          <a:prstGeom prst="rect">
            <a:avLst/>
          </a:prstGeom>
          <a:solidFill>
            <a:srgbClr val="9E5CFF"/>
          </a:solidFill>
          <a:ln>
            <a:noFill/>
          </a:ln>
          <a:effectLst>
            <a:outerShdw blurRad="243789" dist="109009"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47C0D9FB-8267-CF48-B47C-68DC7C79831D}"/>
              </a:ext>
            </a:extLst>
          </p:cNvPr>
          <p:cNvSpPr/>
          <p:nvPr userDrawn="1"/>
        </p:nvSpPr>
        <p:spPr>
          <a:xfrm>
            <a:off x="7883525" y="4029152"/>
            <a:ext cx="3100388" cy="2047875"/>
          </a:xfrm>
          <a:prstGeom prst="rect">
            <a:avLst/>
          </a:prstGeom>
          <a:solidFill>
            <a:srgbClr val="9E5CFF"/>
          </a:solidFill>
          <a:ln>
            <a:noFill/>
          </a:ln>
          <a:effectLst>
            <a:outerShdw blurRad="243789" dist="109009"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Content Placeholder 2"/>
          <p:cNvSpPr>
            <a:spLocks noGrp="1"/>
          </p:cNvSpPr>
          <p:nvPr>
            <p:ph idx="1"/>
          </p:nvPr>
        </p:nvSpPr>
        <p:spPr>
          <a:xfrm>
            <a:off x="225298" y="1756987"/>
            <a:ext cx="7437772" cy="4320040"/>
          </a:xfrm>
          <a:prstGeom prst="rect">
            <a:avLst/>
          </a:prstGeom>
        </p:spPr>
        <p:txBody>
          <a:bodyPr>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9B887C2-1681-AD48-BA18-0DC1AEE1F249}"/>
              </a:ext>
            </a:extLst>
          </p:cNvPr>
          <p:cNvSpPr>
            <a:spLocks noGrp="1"/>
          </p:cNvSpPr>
          <p:nvPr>
            <p:ph type="sldNum" sz="quarter" idx="10"/>
          </p:nvPr>
        </p:nvSpPr>
        <p:spPr/>
        <p:txBody>
          <a:bodyPr/>
          <a:lstStyle>
            <a:lvl1pPr algn="r">
              <a:defRPr/>
            </a:lvl1pPr>
          </a:lstStyle>
          <a:p>
            <a:pPr>
              <a:defRPr/>
            </a:pPr>
            <a:fld id="{DE16C6DD-DF33-7646-BAE3-55EC665666EF}" type="slidenum">
              <a:rPr lang="en-US"/>
              <a:pPr>
                <a:defRPr/>
              </a:pPr>
              <a:t>‹#›</a:t>
            </a:fld>
            <a:endParaRPr lang="en-US"/>
          </a:p>
        </p:txBody>
      </p:sp>
      <p:sp>
        <p:nvSpPr>
          <p:cNvPr id="3" name="Text Placeholder 2">
            <a:extLst>
              <a:ext uri="{FF2B5EF4-FFF2-40B4-BE49-F238E27FC236}">
                <a16:creationId xmlns:a16="http://schemas.microsoft.com/office/drawing/2014/main" id="{5EC0953E-6E47-4F41-93F5-47E096D64946}"/>
              </a:ext>
            </a:extLst>
          </p:cNvPr>
          <p:cNvSpPr>
            <a:spLocks noGrp="1"/>
          </p:cNvSpPr>
          <p:nvPr>
            <p:ph type="body" sz="quarter" idx="11"/>
          </p:nvPr>
        </p:nvSpPr>
        <p:spPr>
          <a:xfrm>
            <a:off x="7883525" y="4029152"/>
            <a:ext cx="3100388" cy="2047875"/>
          </a:xfrm>
          <a:prstGeom prst="rect">
            <a:avLst/>
          </a:prstGeom>
        </p:spPr>
        <p:txBody>
          <a:bodyPr anchor="ctr">
            <a:normAutofit/>
          </a:bodyPr>
          <a:lstStyle>
            <a:lvl1pPr marL="0" indent="0" algn="ctr">
              <a:buNone/>
              <a:defRPr sz="2400">
                <a:solidFill>
                  <a:srgbClr val="FFFFFF"/>
                </a:solidFill>
              </a:defRPr>
            </a:lvl1pPr>
            <a:lvl2pPr marL="457200" indent="0" algn="ctr">
              <a:buNone/>
              <a:defRPr sz="2400">
                <a:solidFill>
                  <a:srgbClr val="FFFFFF"/>
                </a:solidFill>
              </a:defRPr>
            </a:lvl2pPr>
            <a:lvl3pPr marL="914400" indent="0" algn="ctr">
              <a:buNone/>
              <a:defRPr sz="2400">
                <a:solidFill>
                  <a:srgbClr val="FFFFFF"/>
                </a:solidFill>
              </a:defRPr>
            </a:lvl3pPr>
            <a:lvl4pPr marL="1371600" indent="0" algn="ctr">
              <a:buNone/>
              <a:defRPr sz="2400">
                <a:solidFill>
                  <a:srgbClr val="FFFFFF"/>
                </a:solidFill>
              </a:defRPr>
            </a:lvl4pPr>
            <a:lvl5pPr marL="1828800" indent="0" algn="ctr">
              <a:buNone/>
              <a:defRPr sz="2400">
                <a:solidFill>
                  <a:srgbClr val="FFFFFF"/>
                </a:solidFill>
              </a:defRPr>
            </a:lvl5pPr>
          </a:lstStyle>
          <a:p>
            <a:pPr lvl="0"/>
            <a:r>
              <a:rPr lang="en-US"/>
              <a:t>Click to edit Master</a:t>
            </a:r>
          </a:p>
        </p:txBody>
      </p:sp>
      <p:sp>
        <p:nvSpPr>
          <p:cNvPr id="11" name="Text Placeholder 2">
            <a:extLst>
              <a:ext uri="{FF2B5EF4-FFF2-40B4-BE49-F238E27FC236}">
                <a16:creationId xmlns:a16="http://schemas.microsoft.com/office/drawing/2014/main" id="{FC12463E-05EA-6D4B-BBCD-EC632BEBE640}"/>
              </a:ext>
            </a:extLst>
          </p:cNvPr>
          <p:cNvSpPr>
            <a:spLocks noGrp="1"/>
          </p:cNvSpPr>
          <p:nvPr>
            <p:ph type="body" sz="quarter" idx="12"/>
          </p:nvPr>
        </p:nvSpPr>
        <p:spPr>
          <a:xfrm>
            <a:off x="7883525" y="1756987"/>
            <a:ext cx="3100388" cy="2047875"/>
          </a:xfrm>
          <a:prstGeom prst="rect">
            <a:avLst/>
          </a:prstGeom>
        </p:spPr>
        <p:txBody>
          <a:bodyPr anchor="ctr"/>
          <a:lstStyle>
            <a:lvl1pPr marL="0" indent="0" algn="ctr">
              <a:buNone/>
              <a:defRPr sz="2400">
                <a:solidFill>
                  <a:srgbClr val="FFFFFF"/>
                </a:solidFill>
              </a:defRPr>
            </a:lvl1pPr>
            <a:lvl2pPr marL="457200" indent="0" algn="ctr">
              <a:buNone/>
              <a:defRPr sz="2400">
                <a:solidFill>
                  <a:srgbClr val="FFFFFF"/>
                </a:solidFill>
              </a:defRPr>
            </a:lvl2pPr>
            <a:lvl3pPr marL="914400" indent="0" algn="ctr">
              <a:buNone/>
              <a:defRPr sz="2400">
                <a:solidFill>
                  <a:srgbClr val="FFFFFF"/>
                </a:solidFill>
              </a:defRPr>
            </a:lvl3pPr>
            <a:lvl4pPr marL="1371600" indent="0" algn="ctr">
              <a:buNone/>
              <a:defRPr sz="2400">
                <a:solidFill>
                  <a:srgbClr val="FFFFFF"/>
                </a:solidFill>
              </a:defRPr>
            </a:lvl4pPr>
            <a:lvl5pPr marL="1828800" indent="0" algn="ctr">
              <a:buNone/>
              <a:defRPr sz="2400">
                <a:solidFill>
                  <a:srgbClr val="FFFFFF"/>
                </a:solidFill>
              </a:defRPr>
            </a:lvl5pPr>
          </a:lstStyle>
          <a:p>
            <a:pPr lvl="0"/>
            <a:r>
              <a:rPr lang="en-US"/>
              <a:t>Click to edit Master</a:t>
            </a:r>
          </a:p>
        </p:txBody>
      </p:sp>
      <p:sp>
        <p:nvSpPr>
          <p:cNvPr id="12" name="Title 1">
            <a:extLst>
              <a:ext uri="{FF2B5EF4-FFF2-40B4-BE49-F238E27FC236}">
                <a16:creationId xmlns:a16="http://schemas.microsoft.com/office/drawing/2014/main" id="{4F8E1886-1D91-1F48-8955-CECC8AF61167}"/>
              </a:ext>
            </a:extLst>
          </p:cNvPr>
          <p:cNvSpPr>
            <a:spLocks noGrp="1"/>
          </p:cNvSpPr>
          <p:nvPr>
            <p:ph type="ctrTitle"/>
          </p:nvPr>
        </p:nvSpPr>
        <p:spPr>
          <a:xfrm>
            <a:off x="225552" y="1084117"/>
            <a:ext cx="9144000" cy="536099"/>
          </a:xfrm>
          <a:prstGeom prst="rect">
            <a:avLst/>
          </a:prstGeom>
        </p:spPr>
        <p:txBody>
          <a:bodyPr anchor="t" anchorCtr="0">
            <a:normAutofit/>
          </a:bodyPr>
          <a:lstStyle>
            <a:lvl1pPr algn="l">
              <a:defRPr sz="4000">
                <a:latin typeface="Chonburi" pitchFamily="2" charset="-34"/>
                <a:cs typeface="Chonburi" pitchFamily="2" charset="-34"/>
              </a:defRPr>
            </a:lvl1pPr>
          </a:lstStyle>
          <a:p>
            <a:r>
              <a:rPr lang="en-US"/>
              <a:t>Click to edit Master title style</a:t>
            </a:r>
          </a:p>
        </p:txBody>
      </p:sp>
    </p:spTree>
    <p:extLst>
      <p:ext uri="{BB962C8B-B14F-4D97-AF65-F5344CB8AC3E}">
        <p14:creationId xmlns:p14="http://schemas.microsoft.com/office/powerpoint/2010/main" val="42134536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EC6D52-0EAC-034C-AA4F-C3CD2EB8B652}"/>
              </a:ext>
            </a:extLst>
          </p:cNvPr>
          <p:cNvSpPr/>
          <p:nvPr userDrawn="1"/>
        </p:nvSpPr>
        <p:spPr>
          <a:xfrm>
            <a:off x="7883525" y="1759418"/>
            <a:ext cx="3100388" cy="2047875"/>
          </a:xfrm>
          <a:prstGeom prst="rect">
            <a:avLst/>
          </a:prstGeom>
          <a:solidFill>
            <a:srgbClr val="9E5CFF"/>
          </a:solidFill>
          <a:ln>
            <a:noFill/>
          </a:ln>
          <a:effectLst>
            <a:outerShdw blurRad="243789" dist="109009"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47C0D9FB-8267-CF48-B47C-68DC7C79831D}"/>
              </a:ext>
            </a:extLst>
          </p:cNvPr>
          <p:cNvSpPr/>
          <p:nvPr userDrawn="1"/>
        </p:nvSpPr>
        <p:spPr>
          <a:xfrm>
            <a:off x="7883525" y="4029152"/>
            <a:ext cx="3100388" cy="2047875"/>
          </a:xfrm>
          <a:prstGeom prst="rect">
            <a:avLst/>
          </a:prstGeom>
          <a:solidFill>
            <a:srgbClr val="9E5CFF"/>
          </a:solidFill>
          <a:ln>
            <a:noFill/>
          </a:ln>
          <a:effectLst>
            <a:outerShdw blurRad="243789" dist="109009"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endParaRPr lang="en-US"/>
          </a:p>
        </p:txBody>
      </p:sp>
      <p:sp>
        <p:nvSpPr>
          <p:cNvPr id="9" name="Content Placeholder 2"/>
          <p:cNvSpPr>
            <a:spLocks noGrp="1"/>
          </p:cNvSpPr>
          <p:nvPr>
            <p:ph idx="1"/>
          </p:nvPr>
        </p:nvSpPr>
        <p:spPr>
          <a:xfrm>
            <a:off x="225298" y="2286000"/>
            <a:ext cx="7437772" cy="3600450"/>
          </a:xfrm>
          <a:prstGeom prst="rect">
            <a:avLst/>
          </a:prstGeom>
        </p:spPr>
        <p:txBody>
          <a:bodyPr>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9B887C2-1681-AD48-BA18-0DC1AEE1F249}"/>
              </a:ext>
            </a:extLst>
          </p:cNvPr>
          <p:cNvSpPr>
            <a:spLocks noGrp="1"/>
          </p:cNvSpPr>
          <p:nvPr>
            <p:ph type="sldNum" sz="quarter" idx="10"/>
          </p:nvPr>
        </p:nvSpPr>
        <p:spPr/>
        <p:txBody>
          <a:bodyPr/>
          <a:lstStyle>
            <a:lvl1pPr algn="r">
              <a:defRPr/>
            </a:lvl1pPr>
          </a:lstStyle>
          <a:p>
            <a:pPr>
              <a:defRPr/>
            </a:pPr>
            <a:fld id="{DE16C6DD-DF33-7646-BAE3-55EC665666EF}" type="slidenum">
              <a:rPr lang="en-US"/>
              <a:pPr>
                <a:defRPr/>
              </a:pPr>
              <a:t>‹#›</a:t>
            </a:fld>
            <a:endParaRPr lang="en-US"/>
          </a:p>
        </p:txBody>
      </p:sp>
      <p:sp>
        <p:nvSpPr>
          <p:cNvPr id="3" name="Text Placeholder 2">
            <a:extLst>
              <a:ext uri="{FF2B5EF4-FFF2-40B4-BE49-F238E27FC236}">
                <a16:creationId xmlns:a16="http://schemas.microsoft.com/office/drawing/2014/main" id="{5EC0953E-6E47-4F41-93F5-47E096D64946}"/>
              </a:ext>
            </a:extLst>
          </p:cNvPr>
          <p:cNvSpPr>
            <a:spLocks noGrp="1"/>
          </p:cNvSpPr>
          <p:nvPr>
            <p:ph type="body" sz="quarter" idx="11"/>
          </p:nvPr>
        </p:nvSpPr>
        <p:spPr>
          <a:xfrm>
            <a:off x="7883525" y="4029152"/>
            <a:ext cx="3100388" cy="2047875"/>
          </a:xfrm>
          <a:prstGeom prst="rect">
            <a:avLst/>
          </a:prstGeom>
        </p:spPr>
        <p:txBody>
          <a:bodyPr anchor="ctr"/>
          <a:lstStyle>
            <a:lvl1pPr marL="0" indent="0" algn="ctr">
              <a:buNone/>
              <a:defRPr sz="2400">
                <a:solidFill>
                  <a:srgbClr val="FFFFFF"/>
                </a:solidFill>
              </a:defRPr>
            </a:lvl1pPr>
            <a:lvl2pPr marL="457200" indent="0" algn="ctr">
              <a:buNone/>
              <a:defRPr sz="2400">
                <a:solidFill>
                  <a:srgbClr val="FFFFFF"/>
                </a:solidFill>
              </a:defRPr>
            </a:lvl2pPr>
            <a:lvl3pPr marL="914400" indent="0" algn="ctr">
              <a:buNone/>
              <a:defRPr sz="2400">
                <a:solidFill>
                  <a:srgbClr val="FFFFFF"/>
                </a:solidFill>
              </a:defRPr>
            </a:lvl3pPr>
            <a:lvl4pPr marL="1371600" indent="0" algn="ctr">
              <a:buNone/>
              <a:defRPr sz="2400">
                <a:solidFill>
                  <a:srgbClr val="FFFFFF"/>
                </a:solidFill>
              </a:defRPr>
            </a:lvl4pPr>
            <a:lvl5pPr marL="1828800" indent="0" algn="ctr">
              <a:buNone/>
              <a:defRPr sz="2400">
                <a:solidFill>
                  <a:srgbClr val="FFFFFF"/>
                </a:solidFill>
              </a:defRPr>
            </a:lvl5pPr>
          </a:lstStyle>
          <a:p>
            <a:pPr lvl="0"/>
            <a:r>
              <a:rPr lang="en-US"/>
              <a:t>Click to edit Master</a:t>
            </a:r>
          </a:p>
        </p:txBody>
      </p:sp>
      <p:sp>
        <p:nvSpPr>
          <p:cNvPr id="11" name="Text Placeholder 2">
            <a:extLst>
              <a:ext uri="{FF2B5EF4-FFF2-40B4-BE49-F238E27FC236}">
                <a16:creationId xmlns:a16="http://schemas.microsoft.com/office/drawing/2014/main" id="{FC12463E-05EA-6D4B-BBCD-EC632BEBE640}"/>
              </a:ext>
            </a:extLst>
          </p:cNvPr>
          <p:cNvSpPr>
            <a:spLocks noGrp="1"/>
          </p:cNvSpPr>
          <p:nvPr>
            <p:ph type="body" sz="quarter" idx="12"/>
          </p:nvPr>
        </p:nvSpPr>
        <p:spPr>
          <a:xfrm>
            <a:off x="7883525" y="1756987"/>
            <a:ext cx="3100388" cy="2047875"/>
          </a:xfrm>
          <a:prstGeom prst="rect">
            <a:avLst/>
          </a:prstGeom>
        </p:spPr>
        <p:txBody>
          <a:bodyPr anchor="ctr">
            <a:normAutofit/>
          </a:bodyPr>
          <a:lstStyle>
            <a:lvl1pPr marL="0" indent="0" algn="ctr">
              <a:buNone/>
              <a:defRPr sz="2400">
                <a:solidFill>
                  <a:srgbClr val="FFFFFF"/>
                </a:solidFill>
              </a:defRPr>
            </a:lvl1pPr>
            <a:lvl2pPr marL="457200" indent="0" algn="ctr">
              <a:buNone/>
              <a:defRPr sz="2400">
                <a:solidFill>
                  <a:srgbClr val="FFFFFF"/>
                </a:solidFill>
              </a:defRPr>
            </a:lvl2pPr>
            <a:lvl3pPr marL="914400" indent="0" algn="ctr">
              <a:buNone/>
              <a:defRPr sz="2400">
                <a:solidFill>
                  <a:srgbClr val="FFFFFF"/>
                </a:solidFill>
              </a:defRPr>
            </a:lvl3pPr>
            <a:lvl4pPr marL="1371600" indent="0" algn="ctr">
              <a:buNone/>
              <a:defRPr sz="2400">
                <a:solidFill>
                  <a:srgbClr val="FFFFFF"/>
                </a:solidFill>
              </a:defRPr>
            </a:lvl4pPr>
            <a:lvl5pPr marL="1828800" indent="0" algn="ctr">
              <a:buNone/>
              <a:defRPr sz="2400">
                <a:solidFill>
                  <a:srgbClr val="FFFFFF"/>
                </a:solidFill>
              </a:defRPr>
            </a:lvl5pPr>
          </a:lstStyle>
          <a:p>
            <a:pPr lvl="0"/>
            <a:r>
              <a:rPr lang="en-US"/>
              <a:t>Click to edit Master</a:t>
            </a:r>
          </a:p>
        </p:txBody>
      </p:sp>
      <p:sp>
        <p:nvSpPr>
          <p:cNvPr id="12" name="Title 1">
            <a:extLst>
              <a:ext uri="{FF2B5EF4-FFF2-40B4-BE49-F238E27FC236}">
                <a16:creationId xmlns:a16="http://schemas.microsoft.com/office/drawing/2014/main" id="{4F8E1886-1D91-1F48-8955-CECC8AF61167}"/>
              </a:ext>
            </a:extLst>
          </p:cNvPr>
          <p:cNvSpPr>
            <a:spLocks noGrp="1"/>
          </p:cNvSpPr>
          <p:nvPr>
            <p:ph type="ctrTitle"/>
          </p:nvPr>
        </p:nvSpPr>
        <p:spPr>
          <a:xfrm>
            <a:off x="225552" y="1084117"/>
            <a:ext cx="9144000" cy="536099"/>
          </a:xfrm>
          <a:prstGeom prst="rect">
            <a:avLst/>
          </a:prstGeom>
        </p:spPr>
        <p:txBody>
          <a:bodyPr anchor="t" anchorCtr="0">
            <a:normAutofit/>
          </a:bodyPr>
          <a:lstStyle>
            <a:lvl1pPr algn="l">
              <a:defRPr sz="4000">
                <a:latin typeface="Chonburi" pitchFamily="2" charset="-34"/>
                <a:cs typeface="Chonburi" pitchFamily="2" charset="-34"/>
              </a:defRPr>
            </a:lvl1pPr>
          </a:lstStyle>
          <a:p>
            <a:r>
              <a:rPr lang="en-US"/>
              <a:t>Click to edit Master title style</a:t>
            </a:r>
          </a:p>
        </p:txBody>
      </p:sp>
      <p:sp>
        <p:nvSpPr>
          <p:cNvPr id="13" name="Content Placeholder 8">
            <a:extLst>
              <a:ext uri="{FF2B5EF4-FFF2-40B4-BE49-F238E27FC236}">
                <a16:creationId xmlns:a16="http://schemas.microsoft.com/office/drawing/2014/main" id="{C7B4F3C0-534A-E64E-BBFC-7A7946EEE14C}"/>
              </a:ext>
            </a:extLst>
          </p:cNvPr>
          <p:cNvSpPr>
            <a:spLocks noGrp="1"/>
          </p:cNvSpPr>
          <p:nvPr>
            <p:ph sz="quarter" idx="13"/>
          </p:nvPr>
        </p:nvSpPr>
        <p:spPr>
          <a:xfrm>
            <a:off x="225425" y="1620838"/>
            <a:ext cx="7437645" cy="665162"/>
          </a:xfrm>
          <a:prstGeom prst="rect">
            <a:avLst/>
          </a:prstGeom>
        </p:spPr>
        <p:txBody>
          <a:bodyPr>
            <a:normAutofit/>
          </a:bodyPr>
          <a:lstStyle>
            <a:lvl1pPr marL="0" indent="0">
              <a:buFontTx/>
              <a:buNone/>
              <a:defRPr sz="2000" b="1">
                <a:solidFill>
                  <a:srgbClr val="2484C6"/>
                </a:solidFill>
              </a:defRPr>
            </a:lvl1pPr>
          </a:lstStyle>
          <a:p>
            <a:pPr lvl="0"/>
            <a:r>
              <a:rPr lang="en-US"/>
              <a:t>Click to edit Master text styles</a:t>
            </a:r>
          </a:p>
        </p:txBody>
      </p:sp>
    </p:spTree>
    <p:extLst>
      <p:ext uri="{BB962C8B-B14F-4D97-AF65-F5344CB8AC3E}">
        <p14:creationId xmlns:p14="http://schemas.microsoft.com/office/powerpoint/2010/main" val="14686645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5" descr="A close-up of a blue sky and a green field&#10;&#10;Description automatically generated">
            <a:extLst>
              <a:ext uri="{FF2B5EF4-FFF2-40B4-BE49-F238E27FC236}">
                <a16:creationId xmlns:a16="http://schemas.microsoft.com/office/drawing/2014/main" id="{C1D4D5B2-DC74-C746-AC25-B949DB3CB0BA}"/>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icture Placeholder 12">
            <a:extLst>
              <a:ext uri="{FF2B5EF4-FFF2-40B4-BE49-F238E27FC236}">
                <a16:creationId xmlns:a16="http://schemas.microsoft.com/office/drawing/2014/main" id="{B78EFA71-160D-BE4A-AA25-A2F33D196BC2}"/>
              </a:ext>
            </a:extLst>
          </p:cNvPr>
          <p:cNvSpPr>
            <a:spLocks noGrp="1"/>
          </p:cNvSpPr>
          <p:nvPr>
            <p:ph type="pic" sz="quarter" idx="13"/>
          </p:nvPr>
        </p:nvSpPr>
        <p:spPr>
          <a:xfrm>
            <a:off x="0" y="0"/>
            <a:ext cx="12192000" cy="6858000"/>
          </a:xfrm>
          <a:prstGeom prst="rect">
            <a:avLst/>
          </a:prstGeom>
        </p:spPr>
        <p:txBody>
          <a:bodyPr/>
          <a:lstStyle/>
          <a:p>
            <a:endParaRPr lang="en-US"/>
          </a:p>
        </p:txBody>
      </p:sp>
      <p:pic>
        <p:nvPicPr>
          <p:cNvPr id="5" name="Picture 6" descr="A black and white logo&#10;&#10;Description automatically generated">
            <a:extLst>
              <a:ext uri="{FF2B5EF4-FFF2-40B4-BE49-F238E27FC236}">
                <a16:creationId xmlns:a16="http://schemas.microsoft.com/office/drawing/2014/main" id="{5E9615DF-59C0-404A-9548-36B312C68293}"/>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299075" y="479425"/>
            <a:ext cx="159385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3">
            <a:extLst>
              <a:ext uri="{FF2B5EF4-FFF2-40B4-BE49-F238E27FC236}">
                <a16:creationId xmlns:a16="http://schemas.microsoft.com/office/drawing/2014/main" id="{F35DBADB-24DC-A84F-B046-9A20210E2923}"/>
              </a:ext>
            </a:extLst>
          </p:cNvPr>
          <p:cNvSpPr>
            <a:spLocks noGrp="1"/>
          </p:cNvSpPr>
          <p:nvPr>
            <p:ph type="body" sz="quarter" idx="10"/>
          </p:nvPr>
        </p:nvSpPr>
        <p:spPr>
          <a:xfrm>
            <a:off x="1767016" y="1755774"/>
            <a:ext cx="9020047" cy="1673225"/>
          </a:xfrm>
          <a:prstGeom prst="rect">
            <a:avLst/>
          </a:prstGeom>
        </p:spPr>
        <p:txBody>
          <a:bodyPr anchor="ctr">
            <a:normAutofit/>
          </a:bodyPr>
          <a:lstStyle>
            <a:lvl1pPr marL="0" indent="0" algn="ctr">
              <a:buNone/>
              <a:defRPr sz="4000">
                <a:solidFill>
                  <a:srgbClr val="FFFFFF"/>
                </a:solidFill>
                <a:latin typeface="Chonburi" pitchFamily="2" charset="-34"/>
                <a:cs typeface="Chonburi" pitchFamily="2" charset="-34"/>
              </a:defRPr>
            </a:lvl1pPr>
            <a:lvl2pPr marL="457200" indent="0" algn="ctr">
              <a:buNone/>
              <a:defRPr>
                <a:solidFill>
                  <a:srgbClr val="FFFFFF"/>
                </a:solidFill>
                <a:latin typeface="Chonburi" pitchFamily="2" charset="-34"/>
                <a:cs typeface="Chonburi" pitchFamily="2" charset="-34"/>
              </a:defRPr>
            </a:lvl2pPr>
            <a:lvl3pPr marL="914400" indent="0" algn="ctr">
              <a:buNone/>
              <a:defRPr>
                <a:solidFill>
                  <a:srgbClr val="FFFFFF"/>
                </a:solidFill>
                <a:latin typeface="Chonburi" pitchFamily="2" charset="-34"/>
                <a:cs typeface="Chonburi" pitchFamily="2" charset="-34"/>
              </a:defRPr>
            </a:lvl3pPr>
            <a:lvl4pPr marL="1371600" indent="0" algn="ctr">
              <a:buNone/>
              <a:defRPr>
                <a:solidFill>
                  <a:srgbClr val="FFFFFF"/>
                </a:solidFill>
                <a:latin typeface="Chonburi" pitchFamily="2" charset="-34"/>
                <a:cs typeface="Chonburi" pitchFamily="2" charset="-34"/>
              </a:defRPr>
            </a:lvl4pPr>
            <a:lvl5pPr marL="1828800" indent="0" algn="ctr">
              <a:buNone/>
              <a:defRPr>
                <a:solidFill>
                  <a:srgbClr val="FFFFFF"/>
                </a:solidFill>
                <a:latin typeface="Chonburi" pitchFamily="2" charset="-34"/>
                <a:cs typeface="Chonburi" pitchFamily="2" charset="-34"/>
              </a:defRPr>
            </a:lvl5pPr>
          </a:lstStyle>
          <a:p>
            <a:pPr lvl="0"/>
            <a:r>
              <a:rPr lang="en-US"/>
              <a:t>Click to edit Master text styles</a:t>
            </a:r>
          </a:p>
        </p:txBody>
      </p:sp>
      <p:sp>
        <p:nvSpPr>
          <p:cNvPr id="10" name="Text Placeholder 8">
            <a:extLst>
              <a:ext uri="{FF2B5EF4-FFF2-40B4-BE49-F238E27FC236}">
                <a16:creationId xmlns:a16="http://schemas.microsoft.com/office/drawing/2014/main" id="{F61D55AE-FD38-594D-AD0C-8C90C005217E}"/>
              </a:ext>
            </a:extLst>
          </p:cNvPr>
          <p:cNvSpPr>
            <a:spLocks noGrp="1"/>
          </p:cNvSpPr>
          <p:nvPr>
            <p:ph type="body" sz="quarter" idx="11" hasCustomPrompt="1"/>
          </p:nvPr>
        </p:nvSpPr>
        <p:spPr>
          <a:xfrm>
            <a:off x="3325813" y="3790950"/>
            <a:ext cx="5540375" cy="725488"/>
          </a:xfrm>
          <a:prstGeom prst="rect">
            <a:avLst/>
          </a:prstGeom>
          <a:solidFill>
            <a:srgbClr val="2484C6"/>
          </a:solidFill>
        </p:spPr>
        <p:txBody>
          <a:bodyPr anchor="ctr">
            <a:normAutofit/>
          </a:bodyPr>
          <a:lstStyle>
            <a:lvl1pPr marL="0" indent="0" algn="ctr">
              <a:buNone/>
              <a:defRPr sz="1800">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11" name="Text Placeholder 8">
            <a:extLst>
              <a:ext uri="{FF2B5EF4-FFF2-40B4-BE49-F238E27FC236}">
                <a16:creationId xmlns:a16="http://schemas.microsoft.com/office/drawing/2014/main" id="{11A37D73-1AED-FB43-BFE8-95BE8A0F7E88}"/>
              </a:ext>
            </a:extLst>
          </p:cNvPr>
          <p:cNvSpPr>
            <a:spLocks noGrp="1"/>
          </p:cNvSpPr>
          <p:nvPr>
            <p:ph type="body" sz="quarter" idx="12" hasCustomPrompt="1"/>
          </p:nvPr>
        </p:nvSpPr>
        <p:spPr>
          <a:xfrm>
            <a:off x="3325813" y="6015831"/>
            <a:ext cx="5540375" cy="725488"/>
          </a:xfrm>
          <a:prstGeom prst="rect">
            <a:avLst/>
          </a:prstGeom>
          <a:noFill/>
        </p:spPr>
        <p:txBody>
          <a:bodyPr anchor="ctr">
            <a:normAutofit/>
          </a:bodyPr>
          <a:lstStyle>
            <a:lvl1pPr marL="0" indent="0" algn="ctr">
              <a:buNone/>
              <a:defRPr sz="1800">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Date</a:t>
            </a:r>
          </a:p>
        </p:txBody>
      </p:sp>
    </p:spTree>
    <p:extLst>
      <p:ext uri="{BB962C8B-B14F-4D97-AF65-F5344CB8AC3E}">
        <p14:creationId xmlns:p14="http://schemas.microsoft.com/office/powerpoint/2010/main" val="18457844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2" name="Picture 5" descr="A close-up of a hexagonal structure&#10;&#10;Description automatically generated">
            <a:extLst>
              <a:ext uri="{FF2B5EF4-FFF2-40B4-BE49-F238E27FC236}">
                <a16:creationId xmlns:a16="http://schemas.microsoft.com/office/drawing/2014/main" id="{824DC02B-C5DA-144C-9624-694062142986}"/>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12">
            <a:extLst>
              <a:ext uri="{FF2B5EF4-FFF2-40B4-BE49-F238E27FC236}">
                <a16:creationId xmlns:a16="http://schemas.microsoft.com/office/drawing/2014/main" id="{035C7CAE-8B10-4F4F-8503-A5714865A588}"/>
              </a:ext>
            </a:extLst>
          </p:cNvPr>
          <p:cNvSpPr>
            <a:spLocks noGrp="1"/>
          </p:cNvSpPr>
          <p:nvPr>
            <p:ph type="pic" sz="quarter" idx="13"/>
          </p:nvPr>
        </p:nvSpPr>
        <p:spPr>
          <a:xfrm>
            <a:off x="0" y="0"/>
            <a:ext cx="12192000" cy="6858000"/>
          </a:xfrm>
          <a:prstGeom prst="rect">
            <a:avLst/>
          </a:prstGeom>
        </p:spPr>
        <p:txBody>
          <a:bodyPr/>
          <a:lstStyle/>
          <a:p>
            <a:endParaRPr lang="en-US"/>
          </a:p>
        </p:txBody>
      </p:sp>
      <p:pic>
        <p:nvPicPr>
          <p:cNvPr id="5" name="Picture 6" descr="A black and white logo&#10;&#10;Description automatically generated">
            <a:extLst>
              <a:ext uri="{FF2B5EF4-FFF2-40B4-BE49-F238E27FC236}">
                <a16:creationId xmlns:a16="http://schemas.microsoft.com/office/drawing/2014/main" id="{A6DA5AEF-4FA7-BC43-A78D-95ABD01D9F1A}"/>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299075" y="479425"/>
            <a:ext cx="159385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8">
            <a:extLst>
              <a:ext uri="{FF2B5EF4-FFF2-40B4-BE49-F238E27FC236}">
                <a16:creationId xmlns:a16="http://schemas.microsoft.com/office/drawing/2014/main" id="{8B76875F-1ABF-834E-9C47-1685365712FD}"/>
              </a:ext>
            </a:extLst>
          </p:cNvPr>
          <p:cNvSpPr>
            <a:spLocks noGrp="1"/>
          </p:cNvSpPr>
          <p:nvPr>
            <p:ph type="body" sz="quarter" idx="11" hasCustomPrompt="1"/>
          </p:nvPr>
        </p:nvSpPr>
        <p:spPr>
          <a:xfrm>
            <a:off x="3325813" y="3790950"/>
            <a:ext cx="5540375" cy="725488"/>
          </a:xfrm>
          <a:prstGeom prst="rect">
            <a:avLst/>
          </a:prstGeom>
          <a:solidFill>
            <a:srgbClr val="A462F4"/>
          </a:solidFill>
        </p:spPr>
        <p:txBody>
          <a:bodyPr anchor="ctr">
            <a:normAutofit/>
          </a:bodyPr>
          <a:lstStyle>
            <a:lvl1pPr marL="0" indent="0" algn="ctr">
              <a:buNone/>
              <a:defRPr sz="1800">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8" name="Text Placeholder 8">
            <a:extLst>
              <a:ext uri="{FF2B5EF4-FFF2-40B4-BE49-F238E27FC236}">
                <a16:creationId xmlns:a16="http://schemas.microsoft.com/office/drawing/2014/main" id="{ED8634C7-5035-2147-B124-7EA00DC9B587}"/>
              </a:ext>
            </a:extLst>
          </p:cNvPr>
          <p:cNvSpPr>
            <a:spLocks noGrp="1"/>
          </p:cNvSpPr>
          <p:nvPr>
            <p:ph type="body" sz="quarter" idx="12"/>
          </p:nvPr>
        </p:nvSpPr>
        <p:spPr>
          <a:xfrm>
            <a:off x="3325813" y="6015831"/>
            <a:ext cx="5540375" cy="725488"/>
          </a:xfrm>
          <a:prstGeom prst="rect">
            <a:avLst/>
          </a:prstGeom>
          <a:noFill/>
        </p:spPr>
        <p:txBody>
          <a:bodyPr anchor="ctr">
            <a:normAutofit/>
          </a:bodyPr>
          <a:lstStyle>
            <a:lvl1pPr marL="0" indent="0" algn="ctr">
              <a:buNone/>
              <a:defRPr sz="1800">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10" name="Text Placeholder 3">
            <a:extLst>
              <a:ext uri="{FF2B5EF4-FFF2-40B4-BE49-F238E27FC236}">
                <a16:creationId xmlns:a16="http://schemas.microsoft.com/office/drawing/2014/main" id="{A6C84879-DD09-7E40-9621-ACD43D651FFE}"/>
              </a:ext>
            </a:extLst>
          </p:cNvPr>
          <p:cNvSpPr>
            <a:spLocks noGrp="1"/>
          </p:cNvSpPr>
          <p:nvPr>
            <p:ph type="body" sz="quarter" idx="10"/>
          </p:nvPr>
        </p:nvSpPr>
        <p:spPr>
          <a:xfrm>
            <a:off x="1767016" y="1755774"/>
            <a:ext cx="9020047" cy="1673225"/>
          </a:xfrm>
          <a:prstGeom prst="rect">
            <a:avLst/>
          </a:prstGeom>
        </p:spPr>
        <p:txBody>
          <a:bodyPr anchor="ctr">
            <a:normAutofit/>
          </a:bodyPr>
          <a:lstStyle>
            <a:lvl1pPr marL="0" indent="0" algn="ctr">
              <a:buNone/>
              <a:defRPr sz="4000">
                <a:solidFill>
                  <a:srgbClr val="FFFFFF"/>
                </a:solidFill>
                <a:latin typeface="Chonburi" pitchFamily="2" charset="-34"/>
                <a:cs typeface="Chonburi" pitchFamily="2" charset="-34"/>
              </a:defRPr>
            </a:lvl1pPr>
            <a:lvl2pPr marL="457200" indent="0" algn="ctr">
              <a:buNone/>
              <a:defRPr>
                <a:solidFill>
                  <a:srgbClr val="FFFFFF"/>
                </a:solidFill>
                <a:latin typeface="Chonburi" pitchFamily="2" charset="-34"/>
                <a:cs typeface="Chonburi" pitchFamily="2" charset="-34"/>
              </a:defRPr>
            </a:lvl2pPr>
            <a:lvl3pPr marL="914400" indent="0" algn="ctr">
              <a:buNone/>
              <a:defRPr>
                <a:solidFill>
                  <a:srgbClr val="FFFFFF"/>
                </a:solidFill>
                <a:latin typeface="Chonburi" pitchFamily="2" charset="-34"/>
                <a:cs typeface="Chonburi" pitchFamily="2" charset="-34"/>
              </a:defRPr>
            </a:lvl3pPr>
            <a:lvl4pPr marL="1371600" indent="0" algn="ctr">
              <a:buNone/>
              <a:defRPr>
                <a:solidFill>
                  <a:srgbClr val="FFFFFF"/>
                </a:solidFill>
                <a:latin typeface="Chonburi" pitchFamily="2" charset="-34"/>
                <a:cs typeface="Chonburi" pitchFamily="2" charset="-34"/>
              </a:defRPr>
            </a:lvl4pPr>
            <a:lvl5pPr marL="1828800" indent="0" algn="ctr">
              <a:buNone/>
              <a:defRPr>
                <a:solidFill>
                  <a:srgbClr val="FFFFFF"/>
                </a:solidFill>
                <a:latin typeface="Chonburi" pitchFamily="2" charset="-34"/>
                <a:cs typeface="Chonburi" pitchFamily="2" charset="-34"/>
              </a:defRPr>
            </a:lvl5pPr>
          </a:lstStyle>
          <a:p>
            <a:pPr lvl="0"/>
            <a:r>
              <a:rPr lang="en-US"/>
              <a:t>Click to edit Master text styles</a:t>
            </a:r>
          </a:p>
        </p:txBody>
      </p:sp>
    </p:spTree>
    <p:extLst>
      <p:ext uri="{BB962C8B-B14F-4D97-AF65-F5344CB8AC3E}">
        <p14:creationId xmlns:p14="http://schemas.microsoft.com/office/powerpoint/2010/main" val="36298182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 name="Picture 5" descr="A close-up of a corn field&#10;&#10;Description automatically generated">
            <a:extLst>
              <a:ext uri="{FF2B5EF4-FFF2-40B4-BE49-F238E27FC236}">
                <a16:creationId xmlns:a16="http://schemas.microsoft.com/office/drawing/2014/main" id="{11137065-51C7-C64D-AC91-87238A525AAE}"/>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12">
            <a:extLst>
              <a:ext uri="{FF2B5EF4-FFF2-40B4-BE49-F238E27FC236}">
                <a16:creationId xmlns:a16="http://schemas.microsoft.com/office/drawing/2014/main" id="{E600F4A0-2E62-BD42-A2A5-74520227054E}"/>
              </a:ext>
            </a:extLst>
          </p:cNvPr>
          <p:cNvSpPr>
            <a:spLocks noGrp="1"/>
          </p:cNvSpPr>
          <p:nvPr>
            <p:ph type="pic" sz="quarter" idx="13"/>
          </p:nvPr>
        </p:nvSpPr>
        <p:spPr>
          <a:xfrm>
            <a:off x="0" y="0"/>
            <a:ext cx="12192000" cy="6858000"/>
          </a:xfrm>
          <a:prstGeom prst="rect">
            <a:avLst/>
          </a:prstGeom>
        </p:spPr>
        <p:txBody>
          <a:bodyPr>
            <a:normAutofit/>
          </a:bodyPr>
          <a:lstStyle/>
          <a:p>
            <a:endParaRPr lang="en-US"/>
          </a:p>
        </p:txBody>
      </p:sp>
      <p:pic>
        <p:nvPicPr>
          <p:cNvPr id="6" name="Picture 13" descr="A blue and black logo&#10;&#10;Description automatically generated">
            <a:extLst>
              <a:ext uri="{FF2B5EF4-FFF2-40B4-BE49-F238E27FC236}">
                <a16:creationId xmlns:a16="http://schemas.microsoft.com/office/drawing/2014/main" id="{54A6193A-6237-F045-BFFE-3CB47027240E}"/>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257800" y="473075"/>
            <a:ext cx="1676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3">
            <a:extLst>
              <a:ext uri="{FF2B5EF4-FFF2-40B4-BE49-F238E27FC236}">
                <a16:creationId xmlns:a16="http://schemas.microsoft.com/office/drawing/2014/main" id="{57B69A0C-628F-D940-9D87-0B42376B562E}"/>
              </a:ext>
            </a:extLst>
          </p:cNvPr>
          <p:cNvSpPr>
            <a:spLocks noGrp="1"/>
          </p:cNvSpPr>
          <p:nvPr>
            <p:ph type="body" sz="quarter" idx="10"/>
          </p:nvPr>
        </p:nvSpPr>
        <p:spPr>
          <a:xfrm>
            <a:off x="1767016" y="1755774"/>
            <a:ext cx="9020047" cy="1673225"/>
          </a:xfrm>
          <a:prstGeom prst="rect">
            <a:avLst/>
          </a:prstGeom>
        </p:spPr>
        <p:txBody>
          <a:bodyPr anchor="ctr">
            <a:normAutofit/>
          </a:bodyPr>
          <a:lstStyle>
            <a:lvl1pPr marL="0" indent="0" algn="ctr">
              <a:buNone/>
              <a:defRPr sz="4000">
                <a:solidFill>
                  <a:srgbClr val="FFFFFF"/>
                </a:solidFill>
                <a:latin typeface="Chonburi" pitchFamily="2" charset="-34"/>
                <a:cs typeface="Chonburi" pitchFamily="2" charset="-34"/>
              </a:defRPr>
            </a:lvl1pPr>
            <a:lvl2pPr marL="457200" indent="0" algn="ctr">
              <a:buNone/>
              <a:defRPr>
                <a:solidFill>
                  <a:srgbClr val="FFFFFF"/>
                </a:solidFill>
                <a:latin typeface="Chonburi" pitchFamily="2" charset="-34"/>
                <a:cs typeface="Chonburi" pitchFamily="2" charset="-34"/>
              </a:defRPr>
            </a:lvl2pPr>
            <a:lvl3pPr marL="914400" indent="0" algn="ctr">
              <a:buNone/>
              <a:defRPr>
                <a:solidFill>
                  <a:srgbClr val="FFFFFF"/>
                </a:solidFill>
                <a:latin typeface="Chonburi" pitchFamily="2" charset="-34"/>
                <a:cs typeface="Chonburi" pitchFamily="2" charset="-34"/>
              </a:defRPr>
            </a:lvl3pPr>
            <a:lvl4pPr marL="1371600" indent="0" algn="ctr">
              <a:buNone/>
              <a:defRPr>
                <a:solidFill>
                  <a:srgbClr val="FFFFFF"/>
                </a:solidFill>
                <a:latin typeface="Chonburi" pitchFamily="2" charset="-34"/>
                <a:cs typeface="Chonburi" pitchFamily="2" charset="-34"/>
              </a:defRPr>
            </a:lvl4pPr>
            <a:lvl5pPr marL="1828800" indent="0" algn="ctr">
              <a:buNone/>
              <a:defRPr>
                <a:solidFill>
                  <a:srgbClr val="FFFFFF"/>
                </a:solidFill>
                <a:latin typeface="Chonburi" pitchFamily="2" charset="-34"/>
                <a:cs typeface="Chonburi" pitchFamily="2" charset="-34"/>
              </a:defRPr>
            </a:lvl5pPr>
          </a:lstStyle>
          <a:p>
            <a:pPr lvl="0"/>
            <a:r>
              <a:rPr lang="en-US"/>
              <a:t>Click to edit Master text styles</a:t>
            </a:r>
          </a:p>
        </p:txBody>
      </p:sp>
      <p:sp>
        <p:nvSpPr>
          <p:cNvPr id="10" name="Text Placeholder 8">
            <a:extLst>
              <a:ext uri="{FF2B5EF4-FFF2-40B4-BE49-F238E27FC236}">
                <a16:creationId xmlns:a16="http://schemas.microsoft.com/office/drawing/2014/main" id="{5AF3C609-7148-EB4D-8171-5A1C647DF84A}"/>
              </a:ext>
            </a:extLst>
          </p:cNvPr>
          <p:cNvSpPr>
            <a:spLocks noGrp="1"/>
          </p:cNvSpPr>
          <p:nvPr>
            <p:ph type="body" sz="quarter" idx="11" hasCustomPrompt="1"/>
          </p:nvPr>
        </p:nvSpPr>
        <p:spPr>
          <a:xfrm>
            <a:off x="3325813" y="3790950"/>
            <a:ext cx="5540375" cy="725488"/>
          </a:xfrm>
          <a:prstGeom prst="rect">
            <a:avLst/>
          </a:prstGeom>
          <a:solidFill>
            <a:srgbClr val="2484C6"/>
          </a:solidFill>
        </p:spPr>
        <p:txBody>
          <a:bodyPr anchor="ctr">
            <a:normAutofit/>
          </a:bodyPr>
          <a:lstStyle>
            <a:lvl1pPr marL="0" indent="0" algn="ctr">
              <a:buNone/>
              <a:defRPr sz="1800">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11" name="Text Placeholder 8">
            <a:extLst>
              <a:ext uri="{FF2B5EF4-FFF2-40B4-BE49-F238E27FC236}">
                <a16:creationId xmlns:a16="http://schemas.microsoft.com/office/drawing/2014/main" id="{DE82CD86-1DCC-A647-8331-064A47870A72}"/>
              </a:ext>
            </a:extLst>
          </p:cNvPr>
          <p:cNvSpPr>
            <a:spLocks noGrp="1"/>
          </p:cNvSpPr>
          <p:nvPr>
            <p:ph type="body" sz="quarter" idx="12" hasCustomPrompt="1"/>
          </p:nvPr>
        </p:nvSpPr>
        <p:spPr>
          <a:xfrm>
            <a:off x="3325813" y="6015831"/>
            <a:ext cx="5540375" cy="725488"/>
          </a:xfrm>
          <a:prstGeom prst="rect">
            <a:avLst/>
          </a:prstGeom>
          <a:noFill/>
        </p:spPr>
        <p:txBody>
          <a:bodyPr anchor="ctr"/>
          <a:lstStyle>
            <a:lvl1pPr marL="0" indent="0" algn="ctr">
              <a:buNone/>
              <a:defRPr sz="1800">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Date</a:t>
            </a:r>
          </a:p>
        </p:txBody>
      </p:sp>
    </p:spTree>
    <p:extLst>
      <p:ext uri="{BB962C8B-B14F-4D97-AF65-F5344CB8AC3E}">
        <p14:creationId xmlns:p14="http://schemas.microsoft.com/office/powerpoint/2010/main" val="16779325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5" descr="A colorful sky with clouds&#10;&#10;Description automatically generated">
            <a:extLst>
              <a:ext uri="{FF2B5EF4-FFF2-40B4-BE49-F238E27FC236}">
                <a16:creationId xmlns:a16="http://schemas.microsoft.com/office/drawing/2014/main" id="{95F4A4BE-3C06-6148-B9F2-9DA1AEE03C01}"/>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icture Placeholder 12">
            <a:extLst>
              <a:ext uri="{FF2B5EF4-FFF2-40B4-BE49-F238E27FC236}">
                <a16:creationId xmlns:a16="http://schemas.microsoft.com/office/drawing/2014/main" id="{A6665248-5871-6C47-92D1-029F4F7971A8}"/>
              </a:ext>
            </a:extLst>
          </p:cNvPr>
          <p:cNvSpPr>
            <a:spLocks noGrp="1"/>
          </p:cNvSpPr>
          <p:nvPr>
            <p:ph type="pic" sz="quarter" idx="13"/>
          </p:nvPr>
        </p:nvSpPr>
        <p:spPr>
          <a:xfrm>
            <a:off x="0" y="-1"/>
            <a:ext cx="12192000" cy="6858000"/>
          </a:xfrm>
          <a:prstGeom prst="rect">
            <a:avLst/>
          </a:prstGeom>
        </p:spPr>
        <p:txBody>
          <a:bodyPr/>
          <a:lstStyle/>
          <a:p>
            <a:endParaRPr lang="en-US"/>
          </a:p>
        </p:txBody>
      </p:sp>
      <p:pic>
        <p:nvPicPr>
          <p:cNvPr id="5" name="Picture 6" descr="A black and white logo&#10;&#10;Description automatically generated">
            <a:extLst>
              <a:ext uri="{FF2B5EF4-FFF2-40B4-BE49-F238E27FC236}">
                <a16:creationId xmlns:a16="http://schemas.microsoft.com/office/drawing/2014/main" id="{D54C66A0-E2C2-C54F-B411-F0F4D3A95A9D}"/>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299075" y="479425"/>
            <a:ext cx="159385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3">
            <a:extLst>
              <a:ext uri="{FF2B5EF4-FFF2-40B4-BE49-F238E27FC236}">
                <a16:creationId xmlns:a16="http://schemas.microsoft.com/office/drawing/2014/main" id="{964D1BEC-19C9-C248-B478-277BF0518FD3}"/>
              </a:ext>
            </a:extLst>
          </p:cNvPr>
          <p:cNvSpPr>
            <a:spLocks noGrp="1"/>
          </p:cNvSpPr>
          <p:nvPr>
            <p:ph type="body" sz="quarter" idx="10"/>
          </p:nvPr>
        </p:nvSpPr>
        <p:spPr>
          <a:xfrm>
            <a:off x="1767016" y="1755774"/>
            <a:ext cx="9020047" cy="1673225"/>
          </a:xfrm>
          <a:prstGeom prst="rect">
            <a:avLst/>
          </a:prstGeom>
        </p:spPr>
        <p:txBody>
          <a:bodyPr anchor="ctr">
            <a:normAutofit/>
          </a:bodyPr>
          <a:lstStyle>
            <a:lvl1pPr marL="0" indent="0" algn="ctr">
              <a:buNone/>
              <a:defRPr sz="4000">
                <a:solidFill>
                  <a:srgbClr val="FFFFFF"/>
                </a:solidFill>
                <a:latin typeface="Chonburi" pitchFamily="2" charset="-34"/>
                <a:cs typeface="Chonburi" pitchFamily="2" charset="-34"/>
              </a:defRPr>
            </a:lvl1pPr>
            <a:lvl2pPr marL="457200" indent="0" algn="ctr">
              <a:buNone/>
              <a:defRPr>
                <a:solidFill>
                  <a:srgbClr val="FFFFFF"/>
                </a:solidFill>
                <a:latin typeface="Chonburi" pitchFamily="2" charset="-34"/>
                <a:cs typeface="Chonburi" pitchFamily="2" charset="-34"/>
              </a:defRPr>
            </a:lvl2pPr>
            <a:lvl3pPr marL="914400" indent="0" algn="ctr">
              <a:buNone/>
              <a:defRPr>
                <a:solidFill>
                  <a:srgbClr val="FFFFFF"/>
                </a:solidFill>
                <a:latin typeface="Chonburi" pitchFamily="2" charset="-34"/>
                <a:cs typeface="Chonburi" pitchFamily="2" charset="-34"/>
              </a:defRPr>
            </a:lvl3pPr>
            <a:lvl4pPr marL="1371600" indent="0" algn="ctr">
              <a:buNone/>
              <a:defRPr>
                <a:solidFill>
                  <a:srgbClr val="FFFFFF"/>
                </a:solidFill>
                <a:latin typeface="Chonburi" pitchFamily="2" charset="-34"/>
                <a:cs typeface="Chonburi" pitchFamily="2" charset="-34"/>
              </a:defRPr>
            </a:lvl4pPr>
            <a:lvl5pPr marL="1828800" indent="0" algn="ctr">
              <a:buNone/>
              <a:defRPr>
                <a:solidFill>
                  <a:srgbClr val="FFFFFF"/>
                </a:solidFill>
                <a:latin typeface="Chonburi" pitchFamily="2" charset="-34"/>
                <a:cs typeface="Chonburi" pitchFamily="2" charset="-34"/>
              </a:defRPr>
            </a:lvl5pPr>
          </a:lstStyle>
          <a:p>
            <a:pPr lvl="0"/>
            <a:r>
              <a:rPr lang="en-US"/>
              <a:t>Click to edit Master text styles</a:t>
            </a:r>
          </a:p>
        </p:txBody>
      </p:sp>
      <p:sp>
        <p:nvSpPr>
          <p:cNvPr id="8" name="Text Placeholder 8">
            <a:extLst>
              <a:ext uri="{FF2B5EF4-FFF2-40B4-BE49-F238E27FC236}">
                <a16:creationId xmlns:a16="http://schemas.microsoft.com/office/drawing/2014/main" id="{B57111DA-9CB3-3345-9D48-B9516D66136A}"/>
              </a:ext>
            </a:extLst>
          </p:cNvPr>
          <p:cNvSpPr>
            <a:spLocks noGrp="1"/>
          </p:cNvSpPr>
          <p:nvPr>
            <p:ph type="body" sz="quarter" idx="11" hasCustomPrompt="1"/>
          </p:nvPr>
        </p:nvSpPr>
        <p:spPr>
          <a:xfrm>
            <a:off x="3325813" y="3790950"/>
            <a:ext cx="5540375" cy="725488"/>
          </a:xfrm>
          <a:prstGeom prst="rect">
            <a:avLst/>
          </a:prstGeom>
          <a:solidFill>
            <a:srgbClr val="2484C6"/>
          </a:solidFill>
        </p:spPr>
        <p:txBody>
          <a:bodyPr anchor="ctr">
            <a:normAutofit/>
          </a:bodyPr>
          <a:lstStyle>
            <a:lvl1pPr marL="0" indent="0" algn="ctr">
              <a:buNone/>
              <a:defRPr sz="1800">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28845C6-FD3A-5941-89E5-A73D435EA019}"/>
              </a:ext>
            </a:extLst>
          </p:cNvPr>
          <p:cNvSpPr>
            <a:spLocks noGrp="1"/>
          </p:cNvSpPr>
          <p:nvPr>
            <p:ph type="body" sz="quarter" idx="12" hasCustomPrompt="1"/>
          </p:nvPr>
        </p:nvSpPr>
        <p:spPr>
          <a:xfrm>
            <a:off x="3325813" y="6015831"/>
            <a:ext cx="5540375" cy="725488"/>
          </a:xfrm>
          <a:prstGeom prst="rect">
            <a:avLst/>
          </a:prstGeom>
          <a:noFill/>
        </p:spPr>
        <p:txBody>
          <a:bodyPr anchor="ctr">
            <a:normAutofit/>
          </a:bodyPr>
          <a:lstStyle>
            <a:lvl1pPr marL="0" indent="0" algn="ctr">
              <a:buNone/>
              <a:defRPr sz="1800">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Date</a:t>
            </a:r>
          </a:p>
        </p:txBody>
      </p:sp>
    </p:spTree>
    <p:extLst>
      <p:ext uri="{BB962C8B-B14F-4D97-AF65-F5344CB8AC3E}">
        <p14:creationId xmlns:p14="http://schemas.microsoft.com/office/powerpoint/2010/main" val="38043206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DA00D-75F8-58CB-5E19-F9B4E2ACA3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C49E66-5F49-C3F8-0E69-E591737A6C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437E89-369D-0865-C9F9-B365C120DBD0}"/>
              </a:ext>
            </a:extLst>
          </p:cNvPr>
          <p:cNvSpPr>
            <a:spLocks noGrp="1"/>
          </p:cNvSpPr>
          <p:nvPr>
            <p:ph type="dt" sz="half" idx="10"/>
          </p:nvPr>
        </p:nvSpPr>
        <p:spPr/>
        <p:txBody>
          <a:bodyPr/>
          <a:lstStyle/>
          <a:p>
            <a:fld id="{95EA000A-BADD-B44A-BF2C-3D2C480E8F31}" type="datetimeFigureOut">
              <a:rPr lang="en-US" smtClean="0"/>
              <a:t>4/23/2024</a:t>
            </a:fld>
            <a:endParaRPr lang="en-US"/>
          </a:p>
        </p:txBody>
      </p:sp>
      <p:sp>
        <p:nvSpPr>
          <p:cNvPr id="5" name="Footer Placeholder 4">
            <a:extLst>
              <a:ext uri="{FF2B5EF4-FFF2-40B4-BE49-F238E27FC236}">
                <a16:creationId xmlns:a16="http://schemas.microsoft.com/office/drawing/2014/main" id="{63F0FBB8-01A4-417B-754B-179C626C15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9D8E7C-D9A5-153D-B571-E56F56E83D4A}"/>
              </a:ext>
            </a:extLst>
          </p:cNvPr>
          <p:cNvSpPr>
            <a:spLocks noGrp="1"/>
          </p:cNvSpPr>
          <p:nvPr>
            <p:ph type="sldNum" sz="quarter" idx="12"/>
          </p:nvPr>
        </p:nvSpPr>
        <p:spPr/>
        <p:txBody>
          <a:bodyPr/>
          <a:lstStyle/>
          <a:p>
            <a:fld id="{3DB8E1B0-B9A7-884C-BC50-400942AAEBF9}" type="slidenum">
              <a:rPr lang="en-US" smtClean="0"/>
              <a:t>‹#›</a:t>
            </a:fld>
            <a:endParaRPr lang="en-US"/>
          </a:p>
        </p:txBody>
      </p:sp>
    </p:spTree>
    <p:extLst>
      <p:ext uri="{BB962C8B-B14F-4D97-AF65-F5344CB8AC3E}">
        <p14:creationId xmlns:p14="http://schemas.microsoft.com/office/powerpoint/2010/main" val="2374066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6">
            <a:extLst>
              <a:ext uri="{FF2B5EF4-FFF2-40B4-BE49-F238E27FC236}">
                <a16:creationId xmlns:a16="http://schemas.microsoft.com/office/drawing/2014/main" id="{B8F51B42-651B-A74F-AA3B-6C28330C331F}"/>
              </a:ext>
            </a:extLst>
          </p:cNvPr>
          <p:cNvSpPr>
            <a:spLocks noGrp="1"/>
          </p:cNvSpPr>
          <p:nvPr>
            <p:ph type="sldNum" sz="quarter" idx="10"/>
          </p:nvPr>
        </p:nvSpPr>
        <p:spPr/>
        <p:txBody>
          <a:bodyPr/>
          <a:lstStyle>
            <a:lvl1pPr algn="r">
              <a:defRPr/>
            </a:lvl1pPr>
          </a:lstStyle>
          <a:p>
            <a:pPr>
              <a:defRPr/>
            </a:pPr>
            <a:fld id="{8578ACDB-B8A0-BE4D-9D0B-A9834C56C7C9}" type="slidenum">
              <a:rPr lang="en-US"/>
              <a:pPr>
                <a:defRPr/>
              </a:pPr>
              <a:t>‹#›</a:t>
            </a:fld>
            <a:endParaRPr lang="en-US"/>
          </a:p>
        </p:txBody>
      </p:sp>
      <p:sp>
        <p:nvSpPr>
          <p:cNvPr id="8" name="Text Placeholder 7">
            <a:extLst>
              <a:ext uri="{FF2B5EF4-FFF2-40B4-BE49-F238E27FC236}">
                <a16:creationId xmlns:a16="http://schemas.microsoft.com/office/drawing/2014/main" id="{2ADBAB5E-D5F8-1D4C-893F-098586C7CFE9}"/>
              </a:ext>
            </a:extLst>
          </p:cNvPr>
          <p:cNvSpPr>
            <a:spLocks noGrp="1"/>
          </p:cNvSpPr>
          <p:nvPr>
            <p:ph type="body" sz="quarter" idx="12"/>
          </p:nvPr>
        </p:nvSpPr>
        <p:spPr>
          <a:xfrm>
            <a:off x="225552" y="1978025"/>
            <a:ext cx="3401886" cy="3876675"/>
          </a:xfrm>
          <a:prstGeom prst="rect">
            <a:avLst/>
          </a:prstGeom>
          <a:solidFill>
            <a:srgbClr val="E8E5ED"/>
          </a:solidFill>
        </p:spPr>
        <p:txBody>
          <a:bodyPr anchor="ctr">
            <a:normAutofit/>
          </a:bodyPr>
          <a:lstStyle>
            <a:lvl1pPr>
              <a:defRPr sz="1800">
                <a:solidFill>
                  <a:srgbClr val="0D2843"/>
                </a:solidFill>
              </a:defRPr>
            </a:lvl1pPr>
            <a:lvl2pPr>
              <a:defRPr sz="1800">
                <a:solidFill>
                  <a:srgbClr val="0D2843"/>
                </a:solidFill>
              </a:defRPr>
            </a:lvl2pPr>
            <a:lvl3pPr>
              <a:defRPr sz="1800">
                <a:solidFill>
                  <a:srgbClr val="0D2843"/>
                </a:solidFill>
              </a:defRPr>
            </a:lvl3pPr>
            <a:lvl4pPr>
              <a:defRPr sz="1800">
                <a:solidFill>
                  <a:srgbClr val="0D2843"/>
                </a:solidFill>
              </a:defRPr>
            </a:lvl4pPr>
            <a:lvl5pPr>
              <a:defRPr sz="1800">
                <a:solidFill>
                  <a:srgbClr val="0D284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3DACF472-A918-9649-BDDD-73E633C1C1D0}"/>
              </a:ext>
            </a:extLst>
          </p:cNvPr>
          <p:cNvSpPr>
            <a:spLocks noGrp="1"/>
          </p:cNvSpPr>
          <p:nvPr>
            <p:ph type="body" sz="quarter" idx="13"/>
          </p:nvPr>
        </p:nvSpPr>
        <p:spPr>
          <a:xfrm>
            <a:off x="3916489" y="1978025"/>
            <a:ext cx="3401886" cy="3876675"/>
          </a:xfrm>
          <a:prstGeom prst="rect">
            <a:avLst/>
          </a:prstGeom>
          <a:solidFill>
            <a:srgbClr val="E8E5ED"/>
          </a:solidFill>
        </p:spPr>
        <p:txBody>
          <a:bodyPr anchor="ctr">
            <a:normAutofit/>
          </a:bodyPr>
          <a:lstStyle>
            <a:lvl1pPr>
              <a:defRPr sz="1800">
                <a:solidFill>
                  <a:srgbClr val="0D2843"/>
                </a:solidFill>
              </a:defRPr>
            </a:lvl1pPr>
            <a:lvl2pPr>
              <a:defRPr sz="1800">
                <a:solidFill>
                  <a:srgbClr val="0D2843"/>
                </a:solidFill>
              </a:defRPr>
            </a:lvl2pPr>
            <a:lvl3pPr>
              <a:defRPr sz="1800">
                <a:solidFill>
                  <a:srgbClr val="0D2843"/>
                </a:solidFill>
              </a:defRPr>
            </a:lvl3pPr>
            <a:lvl4pPr>
              <a:defRPr sz="1800">
                <a:solidFill>
                  <a:srgbClr val="0D2843"/>
                </a:solidFill>
              </a:defRPr>
            </a:lvl4pPr>
            <a:lvl5pPr>
              <a:defRPr sz="1800">
                <a:solidFill>
                  <a:srgbClr val="0D284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7">
            <a:extLst>
              <a:ext uri="{FF2B5EF4-FFF2-40B4-BE49-F238E27FC236}">
                <a16:creationId xmlns:a16="http://schemas.microsoft.com/office/drawing/2014/main" id="{262DF30D-60D4-6640-BD53-0357B00AB45D}"/>
              </a:ext>
            </a:extLst>
          </p:cNvPr>
          <p:cNvSpPr>
            <a:spLocks noGrp="1"/>
          </p:cNvSpPr>
          <p:nvPr>
            <p:ph type="body" sz="quarter" idx="14"/>
          </p:nvPr>
        </p:nvSpPr>
        <p:spPr>
          <a:xfrm>
            <a:off x="7607427" y="1978025"/>
            <a:ext cx="3401886" cy="3876675"/>
          </a:xfrm>
          <a:prstGeom prst="rect">
            <a:avLst/>
          </a:prstGeom>
          <a:solidFill>
            <a:srgbClr val="E8E5ED"/>
          </a:solidFill>
        </p:spPr>
        <p:txBody>
          <a:bodyPr anchor="ctr">
            <a:normAutofit/>
          </a:bodyPr>
          <a:lstStyle>
            <a:lvl1pPr>
              <a:defRPr sz="1800">
                <a:solidFill>
                  <a:srgbClr val="0D2843"/>
                </a:solidFill>
              </a:defRPr>
            </a:lvl1pPr>
            <a:lvl2pPr>
              <a:defRPr sz="1800">
                <a:solidFill>
                  <a:srgbClr val="0D2843"/>
                </a:solidFill>
              </a:defRPr>
            </a:lvl2pPr>
            <a:lvl3pPr>
              <a:defRPr sz="1800">
                <a:solidFill>
                  <a:srgbClr val="0D2843"/>
                </a:solidFill>
              </a:defRPr>
            </a:lvl3pPr>
            <a:lvl4pPr>
              <a:defRPr sz="1800">
                <a:solidFill>
                  <a:srgbClr val="0D2843"/>
                </a:solidFill>
              </a:defRPr>
            </a:lvl4pPr>
            <a:lvl5pPr>
              <a:defRPr sz="1800">
                <a:solidFill>
                  <a:srgbClr val="0D284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E0DE9C04-A060-B74D-B9F2-B0615CF7EC15}"/>
              </a:ext>
            </a:extLst>
          </p:cNvPr>
          <p:cNvSpPr>
            <a:spLocks noGrp="1"/>
          </p:cNvSpPr>
          <p:nvPr>
            <p:ph type="ctrTitle"/>
          </p:nvPr>
        </p:nvSpPr>
        <p:spPr>
          <a:xfrm>
            <a:off x="225552" y="1084117"/>
            <a:ext cx="9144000" cy="536099"/>
          </a:xfrm>
          <a:prstGeom prst="rect">
            <a:avLst/>
          </a:prstGeom>
        </p:spPr>
        <p:txBody>
          <a:bodyPr anchor="t" anchorCtr="0">
            <a:normAutofit/>
          </a:bodyPr>
          <a:lstStyle>
            <a:lvl1pPr algn="l">
              <a:defRPr sz="4000">
                <a:latin typeface="Chonburi" pitchFamily="2" charset="-34"/>
                <a:cs typeface="Chonburi" pitchFamily="2" charset="-34"/>
              </a:defRPr>
            </a:lvl1pPr>
          </a:lstStyle>
          <a:p>
            <a:r>
              <a:rPr lang="en-US"/>
              <a:t>Click to edit Master title style</a:t>
            </a:r>
          </a:p>
        </p:txBody>
      </p:sp>
    </p:spTree>
    <p:extLst>
      <p:ext uri="{BB962C8B-B14F-4D97-AF65-F5344CB8AC3E}">
        <p14:creationId xmlns:p14="http://schemas.microsoft.com/office/powerpoint/2010/main" val="1442880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8" name="Slide Number Placeholder 6">
            <a:extLst>
              <a:ext uri="{FF2B5EF4-FFF2-40B4-BE49-F238E27FC236}">
                <a16:creationId xmlns:a16="http://schemas.microsoft.com/office/drawing/2014/main" id="{F88EB500-13C1-334E-B937-CA4FE729A813}"/>
              </a:ext>
            </a:extLst>
          </p:cNvPr>
          <p:cNvSpPr>
            <a:spLocks noGrp="1"/>
          </p:cNvSpPr>
          <p:nvPr>
            <p:ph type="sldNum" sz="quarter" idx="10"/>
          </p:nvPr>
        </p:nvSpPr>
        <p:spPr/>
        <p:txBody>
          <a:bodyPr/>
          <a:lstStyle>
            <a:lvl1pPr algn="r">
              <a:defRPr/>
            </a:lvl1pPr>
          </a:lstStyle>
          <a:p>
            <a:pPr>
              <a:defRPr/>
            </a:pPr>
            <a:fld id="{BFC79CEF-6C27-F447-A5C8-81F581CFCE29}" type="slidenum">
              <a:rPr lang="en-US"/>
              <a:pPr>
                <a:defRPr/>
              </a:pPr>
              <a:t>‹#›</a:t>
            </a:fld>
            <a:endParaRPr lang="en-US"/>
          </a:p>
        </p:txBody>
      </p:sp>
      <p:sp>
        <p:nvSpPr>
          <p:cNvPr id="9" name="Content Placeholder 8">
            <a:extLst>
              <a:ext uri="{FF2B5EF4-FFF2-40B4-BE49-F238E27FC236}">
                <a16:creationId xmlns:a16="http://schemas.microsoft.com/office/drawing/2014/main" id="{09B0A2A8-1155-8744-9A11-FC02BA969864}"/>
              </a:ext>
            </a:extLst>
          </p:cNvPr>
          <p:cNvSpPr>
            <a:spLocks noGrp="1"/>
          </p:cNvSpPr>
          <p:nvPr>
            <p:ph sz="quarter" idx="11"/>
          </p:nvPr>
        </p:nvSpPr>
        <p:spPr>
          <a:xfrm>
            <a:off x="243137" y="1620216"/>
            <a:ext cx="9144000" cy="665162"/>
          </a:xfrm>
          <a:prstGeom prst="rect">
            <a:avLst/>
          </a:prstGeom>
        </p:spPr>
        <p:txBody>
          <a:bodyPr>
            <a:normAutofit/>
          </a:bodyPr>
          <a:lstStyle>
            <a:lvl1pPr marL="0" indent="0">
              <a:buFontTx/>
              <a:buNone/>
              <a:defRPr sz="2000" b="1">
                <a:solidFill>
                  <a:srgbClr val="2484C6"/>
                </a:solidFill>
              </a:defRPr>
            </a:lvl1pPr>
          </a:lstStyle>
          <a:p>
            <a:pPr lvl="0"/>
            <a:r>
              <a:rPr lang="en-US"/>
              <a:t>Click to edit Master text styles</a:t>
            </a:r>
          </a:p>
        </p:txBody>
      </p:sp>
      <p:sp>
        <p:nvSpPr>
          <p:cNvPr id="13" name="Title 1">
            <a:extLst>
              <a:ext uri="{FF2B5EF4-FFF2-40B4-BE49-F238E27FC236}">
                <a16:creationId xmlns:a16="http://schemas.microsoft.com/office/drawing/2014/main" id="{BB245F40-7264-4447-B585-9D49EA87B800}"/>
              </a:ext>
            </a:extLst>
          </p:cNvPr>
          <p:cNvSpPr>
            <a:spLocks noGrp="1"/>
          </p:cNvSpPr>
          <p:nvPr>
            <p:ph type="ctrTitle"/>
          </p:nvPr>
        </p:nvSpPr>
        <p:spPr>
          <a:xfrm>
            <a:off x="225552" y="1084117"/>
            <a:ext cx="9144000" cy="536099"/>
          </a:xfrm>
          <a:prstGeom prst="rect">
            <a:avLst/>
          </a:prstGeom>
        </p:spPr>
        <p:txBody>
          <a:bodyPr anchor="t" anchorCtr="0">
            <a:normAutofit/>
          </a:bodyPr>
          <a:lstStyle>
            <a:lvl1pPr algn="l">
              <a:defRPr sz="4000">
                <a:latin typeface="Chonburi" pitchFamily="2" charset="-34"/>
                <a:cs typeface="Chonburi" pitchFamily="2" charset="-34"/>
              </a:defRPr>
            </a:lvl1pPr>
          </a:lstStyle>
          <a:p>
            <a:r>
              <a:rPr lang="en-US"/>
              <a:t>Click to edit Master title style</a:t>
            </a:r>
          </a:p>
        </p:txBody>
      </p:sp>
      <p:sp>
        <p:nvSpPr>
          <p:cNvPr id="14" name="Text Placeholder 7">
            <a:extLst>
              <a:ext uri="{FF2B5EF4-FFF2-40B4-BE49-F238E27FC236}">
                <a16:creationId xmlns:a16="http://schemas.microsoft.com/office/drawing/2014/main" id="{1946769C-9267-4544-90AF-2339A0DB0B18}"/>
              </a:ext>
            </a:extLst>
          </p:cNvPr>
          <p:cNvSpPr>
            <a:spLocks noGrp="1"/>
          </p:cNvSpPr>
          <p:nvPr>
            <p:ph type="body" sz="quarter" idx="12"/>
          </p:nvPr>
        </p:nvSpPr>
        <p:spPr>
          <a:xfrm>
            <a:off x="225552" y="2508738"/>
            <a:ext cx="3401886" cy="3345962"/>
          </a:xfrm>
          <a:prstGeom prst="rect">
            <a:avLst/>
          </a:prstGeom>
          <a:solidFill>
            <a:srgbClr val="E8E5ED"/>
          </a:solidFill>
        </p:spPr>
        <p:txBody>
          <a:bodyPr anchor="ctr">
            <a:normAutofit/>
          </a:bodyPr>
          <a:lstStyle>
            <a:lvl1pPr>
              <a:defRPr sz="1800">
                <a:solidFill>
                  <a:srgbClr val="0D2843"/>
                </a:solidFill>
              </a:defRPr>
            </a:lvl1pPr>
            <a:lvl2pPr>
              <a:defRPr sz="1800">
                <a:solidFill>
                  <a:srgbClr val="0D2843"/>
                </a:solidFill>
              </a:defRPr>
            </a:lvl2pPr>
            <a:lvl3pPr>
              <a:defRPr sz="1800">
                <a:solidFill>
                  <a:srgbClr val="0D2843"/>
                </a:solidFill>
              </a:defRPr>
            </a:lvl3pPr>
            <a:lvl4pPr>
              <a:defRPr sz="1800">
                <a:solidFill>
                  <a:srgbClr val="0D2843"/>
                </a:solidFill>
              </a:defRPr>
            </a:lvl4pPr>
            <a:lvl5pPr>
              <a:defRPr sz="1800">
                <a:solidFill>
                  <a:srgbClr val="0D284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7">
            <a:extLst>
              <a:ext uri="{FF2B5EF4-FFF2-40B4-BE49-F238E27FC236}">
                <a16:creationId xmlns:a16="http://schemas.microsoft.com/office/drawing/2014/main" id="{B15AF4AD-6509-D34A-B882-C1AF290E88C4}"/>
              </a:ext>
            </a:extLst>
          </p:cNvPr>
          <p:cNvSpPr>
            <a:spLocks noGrp="1"/>
          </p:cNvSpPr>
          <p:nvPr>
            <p:ph type="body" sz="quarter" idx="13"/>
          </p:nvPr>
        </p:nvSpPr>
        <p:spPr>
          <a:xfrm>
            <a:off x="3916489" y="2508738"/>
            <a:ext cx="3401886" cy="3345962"/>
          </a:xfrm>
          <a:prstGeom prst="rect">
            <a:avLst/>
          </a:prstGeom>
          <a:solidFill>
            <a:srgbClr val="E8E5ED"/>
          </a:solidFill>
        </p:spPr>
        <p:txBody>
          <a:bodyPr anchor="ctr">
            <a:normAutofit/>
          </a:bodyPr>
          <a:lstStyle>
            <a:lvl1pPr>
              <a:defRPr sz="1800">
                <a:solidFill>
                  <a:srgbClr val="0D2843"/>
                </a:solidFill>
              </a:defRPr>
            </a:lvl1pPr>
            <a:lvl2pPr>
              <a:defRPr sz="1800">
                <a:solidFill>
                  <a:srgbClr val="0D2843"/>
                </a:solidFill>
              </a:defRPr>
            </a:lvl2pPr>
            <a:lvl3pPr>
              <a:defRPr sz="1800">
                <a:solidFill>
                  <a:srgbClr val="0D2843"/>
                </a:solidFill>
              </a:defRPr>
            </a:lvl3pPr>
            <a:lvl4pPr>
              <a:defRPr sz="1800">
                <a:solidFill>
                  <a:srgbClr val="0D2843"/>
                </a:solidFill>
              </a:defRPr>
            </a:lvl4pPr>
            <a:lvl5pPr>
              <a:defRPr sz="1800">
                <a:solidFill>
                  <a:srgbClr val="0D284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7">
            <a:extLst>
              <a:ext uri="{FF2B5EF4-FFF2-40B4-BE49-F238E27FC236}">
                <a16:creationId xmlns:a16="http://schemas.microsoft.com/office/drawing/2014/main" id="{F4F9A947-3F91-5B4B-B3AE-B364197DB146}"/>
              </a:ext>
            </a:extLst>
          </p:cNvPr>
          <p:cNvSpPr>
            <a:spLocks noGrp="1"/>
          </p:cNvSpPr>
          <p:nvPr>
            <p:ph type="body" sz="quarter" idx="14"/>
          </p:nvPr>
        </p:nvSpPr>
        <p:spPr>
          <a:xfrm>
            <a:off x="7607427" y="2508738"/>
            <a:ext cx="3401886" cy="3345962"/>
          </a:xfrm>
          <a:prstGeom prst="rect">
            <a:avLst/>
          </a:prstGeom>
          <a:solidFill>
            <a:srgbClr val="E8E5ED"/>
          </a:solidFill>
        </p:spPr>
        <p:txBody>
          <a:bodyPr anchor="ctr">
            <a:normAutofit/>
          </a:bodyPr>
          <a:lstStyle>
            <a:lvl1pPr>
              <a:defRPr sz="1800">
                <a:solidFill>
                  <a:srgbClr val="0D2843"/>
                </a:solidFill>
              </a:defRPr>
            </a:lvl1pPr>
            <a:lvl2pPr>
              <a:defRPr sz="1800">
                <a:solidFill>
                  <a:srgbClr val="0D2843"/>
                </a:solidFill>
              </a:defRPr>
            </a:lvl2pPr>
            <a:lvl3pPr>
              <a:defRPr sz="1800">
                <a:solidFill>
                  <a:srgbClr val="0D2843"/>
                </a:solidFill>
              </a:defRPr>
            </a:lvl3pPr>
            <a:lvl4pPr>
              <a:defRPr sz="1800">
                <a:solidFill>
                  <a:srgbClr val="0D2843"/>
                </a:solidFill>
              </a:defRPr>
            </a:lvl4pPr>
            <a:lvl5pPr>
              <a:defRPr sz="1800">
                <a:solidFill>
                  <a:srgbClr val="0D284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7995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6" name="Slide Number Placeholder 6">
            <a:extLst>
              <a:ext uri="{FF2B5EF4-FFF2-40B4-BE49-F238E27FC236}">
                <a16:creationId xmlns:a16="http://schemas.microsoft.com/office/drawing/2014/main" id="{DEE6E7A6-D5D3-2540-BCF1-443A82F0183E}"/>
              </a:ext>
            </a:extLst>
          </p:cNvPr>
          <p:cNvSpPr>
            <a:spLocks noGrp="1"/>
          </p:cNvSpPr>
          <p:nvPr>
            <p:ph type="sldNum" sz="quarter" idx="10"/>
          </p:nvPr>
        </p:nvSpPr>
        <p:spPr/>
        <p:txBody>
          <a:bodyPr/>
          <a:lstStyle>
            <a:lvl1pPr algn="r">
              <a:defRPr/>
            </a:lvl1pPr>
          </a:lstStyle>
          <a:p>
            <a:pPr>
              <a:defRPr/>
            </a:pPr>
            <a:fld id="{8ED87EF1-747B-124D-9336-D0075B98CFF0}" type="slidenum">
              <a:rPr lang="en-US"/>
              <a:pPr>
                <a:defRPr/>
              </a:pPr>
              <a:t>‹#›</a:t>
            </a:fld>
            <a:endParaRPr lang="en-US"/>
          </a:p>
        </p:txBody>
      </p:sp>
      <p:sp>
        <p:nvSpPr>
          <p:cNvPr id="11" name="Title 1">
            <a:extLst>
              <a:ext uri="{FF2B5EF4-FFF2-40B4-BE49-F238E27FC236}">
                <a16:creationId xmlns:a16="http://schemas.microsoft.com/office/drawing/2014/main" id="{45ADCFEF-8108-8948-8187-D837F989A979}"/>
              </a:ext>
            </a:extLst>
          </p:cNvPr>
          <p:cNvSpPr txBox="1">
            <a:spLocks/>
          </p:cNvSpPr>
          <p:nvPr userDrawn="1"/>
        </p:nvSpPr>
        <p:spPr>
          <a:xfrm>
            <a:off x="225552" y="1084117"/>
            <a:ext cx="9144000" cy="536099"/>
          </a:xfrm>
          <a:prstGeom prst="rect">
            <a:avLst/>
          </a:prstGeom>
        </p:spPr>
        <p:txBody>
          <a:bodyPr anchor="t" anchorCtr="0">
            <a:normAutofit fontScale="92500" lnSpcReduction="20000"/>
          </a:bodyPr>
          <a:lstStyle>
            <a:lvl1pPr algn="l" rtl="0" eaLnBrk="0" fontAlgn="base" hangingPunct="0">
              <a:lnSpc>
                <a:spcPct val="90000"/>
              </a:lnSpc>
              <a:spcBef>
                <a:spcPct val="0"/>
              </a:spcBef>
              <a:spcAft>
                <a:spcPct val="0"/>
              </a:spcAft>
              <a:defRPr sz="4000" kern="1200">
                <a:solidFill>
                  <a:schemeClr val="tx1"/>
                </a:solidFill>
                <a:latin typeface="Chonburi" pitchFamily="2" charset="-34"/>
                <a:ea typeface="+mj-ea"/>
                <a:cs typeface="Chonburi" pitchFamily="2" charset="-34"/>
              </a:defRPr>
            </a:lvl1pPr>
            <a:lvl2pPr algn="l" rtl="0" eaLnBrk="0" fontAlgn="base" hangingPunct="0">
              <a:lnSpc>
                <a:spcPct val="90000"/>
              </a:lnSpc>
              <a:spcBef>
                <a:spcPct val="0"/>
              </a:spcBef>
              <a:spcAft>
                <a:spcPct val="0"/>
              </a:spcAft>
              <a:defRPr sz="4400">
                <a:solidFill>
                  <a:schemeClr val="tx1"/>
                </a:solidFill>
                <a:latin typeface="Arial Black" panose="020B0604020202020204" pitchFamily="34" charset="0"/>
              </a:defRPr>
            </a:lvl2pPr>
            <a:lvl3pPr algn="l" rtl="0" eaLnBrk="0" fontAlgn="base" hangingPunct="0">
              <a:lnSpc>
                <a:spcPct val="90000"/>
              </a:lnSpc>
              <a:spcBef>
                <a:spcPct val="0"/>
              </a:spcBef>
              <a:spcAft>
                <a:spcPct val="0"/>
              </a:spcAft>
              <a:defRPr sz="4400">
                <a:solidFill>
                  <a:schemeClr val="tx1"/>
                </a:solidFill>
                <a:latin typeface="Arial Black" panose="020B0604020202020204" pitchFamily="34" charset="0"/>
              </a:defRPr>
            </a:lvl3pPr>
            <a:lvl4pPr algn="l" rtl="0" eaLnBrk="0" fontAlgn="base" hangingPunct="0">
              <a:lnSpc>
                <a:spcPct val="90000"/>
              </a:lnSpc>
              <a:spcBef>
                <a:spcPct val="0"/>
              </a:spcBef>
              <a:spcAft>
                <a:spcPct val="0"/>
              </a:spcAft>
              <a:defRPr sz="4400">
                <a:solidFill>
                  <a:schemeClr val="tx1"/>
                </a:solidFill>
                <a:latin typeface="Arial Black" panose="020B0604020202020204" pitchFamily="34" charset="0"/>
              </a:defRPr>
            </a:lvl4pPr>
            <a:lvl5pPr algn="l" rtl="0" eaLnBrk="0" fontAlgn="base" hangingPunct="0">
              <a:lnSpc>
                <a:spcPct val="90000"/>
              </a:lnSpc>
              <a:spcBef>
                <a:spcPct val="0"/>
              </a:spcBef>
              <a:spcAft>
                <a:spcPct val="0"/>
              </a:spcAft>
              <a:defRPr sz="4400">
                <a:solidFill>
                  <a:schemeClr val="tx1"/>
                </a:solidFill>
                <a:latin typeface="Arial Black" panose="020B0604020202020204" pitchFamily="34" charset="0"/>
              </a:defRPr>
            </a:lvl5pPr>
            <a:lvl6pPr marL="457200" algn="l" rtl="0" fontAlgn="base">
              <a:lnSpc>
                <a:spcPct val="90000"/>
              </a:lnSpc>
              <a:spcBef>
                <a:spcPct val="0"/>
              </a:spcBef>
              <a:spcAft>
                <a:spcPct val="0"/>
              </a:spcAft>
              <a:defRPr sz="4400">
                <a:solidFill>
                  <a:schemeClr val="tx1"/>
                </a:solidFill>
                <a:latin typeface="Arial Black" panose="020B0604020202020204" pitchFamily="34" charset="0"/>
              </a:defRPr>
            </a:lvl6pPr>
            <a:lvl7pPr marL="914400" algn="l" rtl="0" fontAlgn="base">
              <a:lnSpc>
                <a:spcPct val="90000"/>
              </a:lnSpc>
              <a:spcBef>
                <a:spcPct val="0"/>
              </a:spcBef>
              <a:spcAft>
                <a:spcPct val="0"/>
              </a:spcAft>
              <a:defRPr sz="4400">
                <a:solidFill>
                  <a:schemeClr val="tx1"/>
                </a:solidFill>
                <a:latin typeface="Arial Black" panose="020B0604020202020204" pitchFamily="34" charset="0"/>
              </a:defRPr>
            </a:lvl7pPr>
            <a:lvl8pPr marL="1371600" algn="l" rtl="0" fontAlgn="base">
              <a:lnSpc>
                <a:spcPct val="90000"/>
              </a:lnSpc>
              <a:spcBef>
                <a:spcPct val="0"/>
              </a:spcBef>
              <a:spcAft>
                <a:spcPct val="0"/>
              </a:spcAft>
              <a:defRPr sz="4400">
                <a:solidFill>
                  <a:schemeClr val="tx1"/>
                </a:solidFill>
                <a:latin typeface="Arial Black" panose="020B0604020202020204" pitchFamily="34" charset="0"/>
              </a:defRPr>
            </a:lvl8pPr>
            <a:lvl9pPr marL="1828800" algn="l" rtl="0" fontAlgn="base">
              <a:lnSpc>
                <a:spcPct val="90000"/>
              </a:lnSpc>
              <a:spcBef>
                <a:spcPct val="0"/>
              </a:spcBef>
              <a:spcAft>
                <a:spcPct val="0"/>
              </a:spcAft>
              <a:defRPr sz="4400">
                <a:solidFill>
                  <a:schemeClr val="tx1"/>
                </a:solidFill>
                <a:latin typeface="Arial Black" panose="020B0604020202020204" pitchFamily="34" charset="0"/>
              </a:defRPr>
            </a:lvl9pPr>
          </a:lstStyle>
          <a:p>
            <a:r>
              <a:rPr lang="en-US"/>
              <a:t>Click to edit Master title style</a:t>
            </a:r>
          </a:p>
        </p:txBody>
      </p:sp>
      <p:sp>
        <p:nvSpPr>
          <p:cNvPr id="12" name="Text Placeholder 7">
            <a:extLst>
              <a:ext uri="{FF2B5EF4-FFF2-40B4-BE49-F238E27FC236}">
                <a16:creationId xmlns:a16="http://schemas.microsoft.com/office/drawing/2014/main" id="{C033EAAF-014F-2E41-A601-1B656FA0D281}"/>
              </a:ext>
            </a:extLst>
          </p:cNvPr>
          <p:cNvSpPr>
            <a:spLocks noGrp="1"/>
          </p:cNvSpPr>
          <p:nvPr>
            <p:ph type="body" sz="quarter" idx="12"/>
          </p:nvPr>
        </p:nvSpPr>
        <p:spPr>
          <a:xfrm>
            <a:off x="225552" y="1978025"/>
            <a:ext cx="3401886" cy="3876675"/>
          </a:xfrm>
          <a:prstGeom prst="rect">
            <a:avLst/>
          </a:prstGeom>
          <a:solidFill>
            <a:srgbClr val="2484C6"/>
          </a:solidFill>
        </p:spPr>
        <p:txBody>
          <a:bodyPr anchor="ctr">
            <a:norm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7">
            <a:extLst>
              <a:ext uri="{FF2B5EF4-FFF2-40B4-BE49-F238E27FC236}">
                <a16:creationId xmlns:a16="http://schemas.microsoft.com/office/drawing/2014/main" id="{5394C81B-E4DC-7D47-98CB-C581DB5DD5F7}"/>
              </a:ext>
            </a:extLst>
          </p:cNvPr>
          <p:cNvSpPr>
            <a:spLocks noGrp="1"/>
          </p:cNvSpPr>
          <p:nvPr>
            <p:ph type="body" sz="quarter" idx="13"/>
          </p:nvPr>
        </p:nvSpPr>
        <p:spPr>
          <a:xfrm>
            <a:off x="3916489" y="1978025"/>
            <a:ext cx="3401886" cy="3876675"/>
          </a:xfrm>
          <a:prstGeom prst="rect">
            <a:avLst/>
          </a:prstGeom>
          <a:solidFill>
            <a:srgbClr val="2484C6"/>
          </a:solidFill>
        </p:spPr>
        <p:txBody>
          <a:bodyPr anchor="ctr">
            <a:norm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7">
            <a:extLst>
              <a:ext uri="{FF2B5EF4-FFF2-40B4-BE49-F238E27FC236}">
                <a16:creationId xmlns:a16="http://schemas.microsoft.com/office/drawing/2014/main" id="{84A444A9-DB89-2745-8F1F-7BB1354973A2}"/>
              </a:ext>
            </a:extLst>
          </p:cNvPr>
          <p:cNvSpPr>
            <a:spLocks noGrp="1"/>
          </p:cNvSpPr>
          <p:nvPr>
            <p:ph type="body" sz="quarter" idx="14"/>
          </p:nvPr>
        </p:nvSpPr>
        <p:spPr>
          <a:xfrm>
            <a:off x="7607427" y="1978025"/>
            <a:ext cx="3401886" cy="3876675"/>
          </a:xfrm>
          <a:prstGeom prst="rect">
            <a:avLst/>
          </a:prstGeom>
          <a:solidFill>
            <a:srgbClr val="2484C6"/>
          </a:solidFill>
        </p:spPr>
        <p:txBody>
          <a:bodyPr anchor="ctr">
            <a:norm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4140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8" name="Slide Number Placeholder 6">
            <a:extLst>
              <a:ext uri="{FF2B5EF4-FFF2-40B4-BE49-F238E27FC236}">
                <a16:creationId xmlns:a16="http://schemas.microsoft.com/office/drawing/2014/main" id="{AC783EE0-5BEC-5E4C-8486-E7627AF9C795}"/>
              </a:ext>
            </a:extLst>
          </p:cNvPr>
          <p:cNvSpPr>
            <a:spLocks noGrp="1"/>
          </p:cNvSpPr>
          <p:nvPr>
            <p:ph type="sldNum" sz="quarter" idx="10"/>
          </p:nvPr>
        </p:nvSpPr>
        <p:spPr/>
        <p:txBody>
          <a:bodyPr/>
          <a:lstStyle>
            <a:lvl1pPr algn="r">
              <a:defRPr/>
            </a:lvl1pPr>
          </a:lstStyle>
          <a:p>
            <a:pPr>
              <a:defRPr/>
            </a:pPr>
            <a:fld id="{3138733F-3DAF-6F43-AC6F-483682321210}" type="slidenum">
              <a:rPr lang="en-US"/>
              <a:pPr>
                <a:defRPr/>
              </a:pPr>
              <a:t>‹#›</a:t>
            </a:fld>
            <a:endParaRPr lang="en-US"/>
          </a:p>
        </p:txBody>
      </p:sp>
      <p:sp>
        <p:nvSpPr>
          <p:cNvPr id="9" name="Content Placeholder 8">
            <a:extLst>
              <a:ext uri="{FF2B5EF4-FFF2-40B4-BE49-F238E27FC236}">
                <a16:creationId xmlns:a16="http://schemas.microsoft.com/office/drawing/2014/main" id="{D3DCB229-812D-8940-9B71-4A490BCD22E1}"/>
              </a:ext>
            </a:extLst>
          </p:cNvPr>
          <p:cNvSpPr>
            <a:spLocks noGrp="1"/>
          </p:cNvSpPr>
          <p:nvPr>
            <p:ph sz="quarter" idx="11"/>
          </p:nvPr>
        </p:nvSpPr>
        <p:spPr>
          <a:xfrm>
            <a:off x="225553" y="1620215"/>
            <a:ext cx="9289922" cy="357810"/>
          </a:xfrm>
          <a:prstGeom prst="rect">
            <a:avLst/>
          </a:prstGeom>
        </p:spPr>
        <p:txBody>
          <a:bodyPr>
            <a:normAutofit/>
          </a:bodyPr>
          <a:lstStyle>
            <a:lvl1pPr marL="0" indent="0">
              <a:buFontTx/>
              <a:buNone/>
              <a:defRPr sz="2000" b="1">
                <a:solidFill>
                  <a:srgbClr val="2484C6"/>
                </a:solidFill>
              </a:defRPr>
            </a:lvl1pPr>
          </a:lstStyle>
          <a:p>
            <a:pPr lvl="0"/>
            <a:r>
              <a:rPr lang="en-US"/>
              <a:t>Click to edit Master text styles</a:t>
            </a:r>
          </a:p>
        </p:txBody>
      </p:sp>
      <p:sp>
        <p:nvSpPr>
          <p:cNvPr id="13" name="Title 1">
            <a:extLst>
              <a:ext uri="{FF2B5EF4-FFF2-40B4-BE49-F238E27FC236}">
                <a16:creationId xmlns:a16="http://schemas.microsoft.com/office/drawing/2014/main" id="{5EFF15B7-B160-AA48-996E-20BF1773B0BF}"/>
              </a:ext>
            </a:extLst>
          </p:cNvPr>
          <p:cNvSpPr>
            <a:spLocks noGrp="1"/>
          </p:cNvSpPr>
          <p:nvPr>
            <p:ph type="ctrTitle"/>
          </p:nvPr>
        </p:nvSpPr>
        <p:spPr>
          <a:xfrm>
            <a:off x="225552" y="1084117"/>
            <a:ext cx="9144000" cy="536099"/>
          </a:xfrm>
          <a:prstGeom prst="rect">
            <a:avLst/>
          </a:prstGeom>
        </p:spPr>
        <p:txBody>
          <a:bodyPr anchor="t" anchorCtr="0">
            <a:normAutofit/>
          </a:bodyPr>
          <a:lstStyle>
            <a:lvl1pPr algn="l">
              <a:defRPr sz="4000">
                <a:latin typeface="Chonburi" pitchFamily="2" charset="-34"/>
                <a:cs typeface="Chonburi" pitchFamily="2" charset="-34"/>
              </a:defRPr>
            </a:lvl1pPr>
          </a:lstStyle>
          <a:p>
            <a:r>
              <a:rPr lang="en-US"/>
              <a:t>Click to edit Master title style</a:t>
            </a:r>
          </a:p>
        </p:txBody>
      </p:sp>
      <p:sp>
        <p:nvSpPr>
          <p:cNvPr id="17" name="Text Placeholder 7">
            <a:extLst>
              <a:ext uri="{FF2B5EF4-FFF2-40B4-BE49-F238E27FC236}">
                <a16:creationId xmlns:a16="http://schemas.microsoft.com/office/drawing/2014/main" id="{41F8E9C2-D1AD-F946-9542-7BB6445119DE}"/>
              </a:ext>
            </a:extLst>
          </p:cNvPr>
          <p:cNvSpPr>
            <a:spLocks noGrp="1"/>
          </p:cNvSpPr>
          <p:nvPr>
            <p:ph type="body" sz="quarter" idx="12"/>
          </p:nvPr>
        </p:nvSpPr>
        <p:spPr>
          <a:xfrm>
            <a:off x="225552" y="2508738"/>
            <a:ext cx="3401886" cy="3345962"/>
          </a:xfrm>
          <a:prstGeom prst="rect">
            <a:avLst/>
          </a:prstGeom>
          <a:solidFill>
            <a:srgbClr val="2484C6"/>
          </a:solidFill>
        </p:spPr>
        <p:txBody>
          <a:bodyPr anchor="ctr">
            <a:norm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7">
            <a:extLst>
              <a:ext uri="{FF2B5EF4-FFF2-40B4-BE49-F238E27FC236}">
                <a16:creationId xmlns:a16="http://schemas.microsoft.com/office/drawing/2014/main" id="{2E6011DD-4006-C449-8EBB-F8AAD312257B}"/>
              </a:ext>
            </a:extLst>
          </p:cNvPr>
          <p:cNvSpPr>
            <a:spLocks noGrp="1"/>
          </p:cNvSpPr>
          <p:nvPr>
            <p:ph type="body" sz="quarter" idx="13"/>
          </p:nvPr>
        </p:nvSpPr>
        <p:spPr>
          <a:xfrm>
            <a:off x="3916489" y="2508738"/>
            <a:ext cx="3401886" cy="3345962"/>
          </a:xfrm>
          <a:prstGeom prst="rect">
            <a:avLst/>
          </a:prstGeom>
          <a:solidFill>
            <a:srgbClr val="2484C6"/>
          </a:solidFill>
        </p:spPr>
        <p:txBody>
          <a:bodyPr anchor="ctr">
            <a:norm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7">
            <a:extLst>
              <a:ext uri="{FF2B5EF4-FFF2-40B4-BE49-F238E27FC236}">
                <a16:creationId xmlns:a16="http://schemas.microsoft.com/office/drawing/2014/main" id="{67722C0E-F72F-FE47-AE92-39E9E0948844}"/>
              </a:ext>
            </a:extLst>
          </p:cNvPr>
          <p:cNvSpPr>
            <a:spLocks noGrp="1"/>
          </p:cNvSpPr>
          <p:nvPr>
            <p:ph type="body" sz="quarter" idx="14"/>
          </p:nvPr>
        </p:nvSpPr>
        <p:spPr>
          <a:xfrm>
            <a:off x="7607427" y="2508738"/>
            <a:ext cx="3401886" cy="3345962"/>
          </a:xfrm>
          <a:prstGeom prst="rect">
            <a:avLst/>
          </a:prstGeom>
          <a:solidFill>
            <a:srgbClr val="2484C6"/>
          </a:solidFill>
        </p:spPr>
        <p:txBody>
          <a:bodyPr anchor="ctr">
            <a:norm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4067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0619DBD3-2A45-E74F-8419-39E4D43A89B9}"/>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t="-6"/>
          <a:stretch>
            <a:fillRect/>
          </a:stretch>
        </p:blipFill>
        <p:spPr bwMode="auto">
          <a:xfrm>
            <a:off x="0" y="-123825"/>
            <a:ext cx="6950075" cy="704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01EC6D52-0EAC-034C-AA4F-C3CD2EB8B652}"/>
              </a:ext>
            </a:extLst>
          </p:cNvPr>
          <p:cNvSpPr/>
          <p:nvPr userDrawn="1"/>
        </p:nvSpPr>
        <p:spPr>
          <a:xfrm>
            <a:off x="7883525" y="1759418"/>
            <a:ext cx="3100388" cy="2047875"/>
          </a:xfrm>
          <a:prstGeom prst="rect">
            <a:avLst/>
          </a:prstGeom>
          <a:solidFill>
            <a:srgbClr val="9E5CFF"/>
          </a:solidFill>
          <a:ln>
            <a:noFill/>
          </a:ln>
          <a:effectLst>
            <a:outerShdw blurRad="243789" dist="109009"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47C0D9FB-8267-CF48-B47C-68DC7C79831D}"/>
              </a:ext>
            </a:extLst>
          </p:cNvPr>
          <p:cNvSpPr/>
          <p:nvPr userDrawn="1"/>
        </p:nvSpPr>
        <p:spPr>
          <a:xfrm>
            <a:off x="7883525" y="4029152"/>
            <a:ext cx="3100388" cy="2047875"/>
          </a:xfrm>
          <a:prstGeom prst="rect">
            <a:avLst/>
          </a:prstGeom>
          <a:solidFill>
            <a:srgbClr val="9E5CFF"/>
          </a:solidFill>
          <a:ln>
            <a:noFill/>
          </a:ln>
          <a:effectLst>
            <a:outerShdw blurRad="243789" dist="109009"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Content Placeholder 2"/>
          <p:cNvSpPr>
            <a:spLocks noGrp="1"/>
          </p:cNvSpPr>
          <p:nvPr>
            <p:ph idx="1"/>
          </p:nvPr>
        </p:nvSpPr>
        <p:spPr>
          <a:xfrm>
            <a:off x="225298" y="1756987"/>
            <a:ext cx="7437772" cy="4320040"/>
          </a:xfrm>
          <a:prstGeom prst="rect">
            <a:avLst/>
          </a:prstGeom>
        </p:spPr>
        <p:txBody>
          <a:bodyPr>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9B887C2-1681-AD48-BA18-0DC1AEE1F249}"/>
              </a:ext>
            </a:extLst>
          </p:cNvPr>
          <p:cNvSpPr>
            <a:spLocks noGrp="1"/>
          </p:cNvSpPr>
          <p:nvPr>
            <p:ph type="sldNum" sz="quarter" idx="10"/>
          </p:nvPr>
        </p:nvSpPr>
        <p:spPr/>
        <p:txBody>
          <a:bodyPr/>
          <a:lstStyle>
            <a:lvl1pPr algn="r">
              <a:defRPr/>
            </a:lvl1pPr>
          </a:lstStyle>
          <a:p>
            <a:pPr>
              <a:defRPr/>
            </a:pPr>
            <a:fld id="{DE16C6DD-DF33-7646-BAE3-55EC665666EF}" type="slidenum">
              <a:rPr lang="en-US"/>
              <a:pPr>
                <a:defRPr/>
              </a:pPr>
              <a:t>‹#›</a:t>
            </a:fld>
            <a:endParaRPr lang="en-US"/>
          </a:p>
        </p:txBody>
      </p:sp>
      <p:sp>
        <p:nvSpPr>
          <p:cNvPr id="3" name="Text Placeholder 2">
            <a:extLst>
              <a:ext uri="{FF2B5EF4-FFF2-40B4-BE49-F238E27FC236}">
                <a16:creationId xmlns:a16="http://schemas.microsoft.com/office/drawing/2014/main" id="{5EC0953E-6E47-4F41-93F5-47E096D64946}"/>
              </a:ext>
            </a:extLst>
          </p:cNvPr>
          <p:cNvSpPr>
            <a:spLocks noGrp="1"/>
          </p:cNvSpPr>
          <p:nvPr>
            <p:ph type="body" sz="quarter" idx="11"/>
          </p:nvPr>
        </p:nvSpPr>
        <p:spPr>
          <a:xfrm>
            <a:off x="7883525" y="4029152"/>
            <a:ext cx="3100388" cy="2047875"/>
          </a:xfrm>
          <a:prstGeom prst="rect">
            <a:avLst/>
          </a:prstGeom>
        </p:spPr>
        <p:txBody>
          <a:bodyPr anchor="ctr">
            <a:normAutofit/>
          </a:bodyPr>
          <a:lstStyle>
            <a:lvl1pPr marL="0" indent="0" algn="ctr">
              <a:buNone/>
              <a:defRPr sz="2400">
                <a:solidFill>
                  <a:srgbClr val="FFFFFF"/>
                </a:solidFill>
              </a:defRPr>
            </a:lvl1pPr>
            <a:lvl2pPr marL="457200" indent="0" algn="ctr">
              <a:buNone/>
              <a:defRPr sz="2400">
                <a:solidFill>
                  <a:srgbClr val="FFFFFF"/>
                </a:solidFill>
              </a:defRPr>
            </a:lvl2pPr>
            <a:lvl3pPr marL="914400" indent="0" algn="ctr">
              <a:buNone/>
              <a:defRPr sz="2400">
                <a:solidFill>
                  <a:srgbClr val="FFFFFF"/>
                </a:solidFill>
              </a:defRPr>
            </a:lvl3pPr>
            <a:lvl4pPr marL="1371600" indent="0" algn="ctr">
              <a:buNone/>
              <a:defRPr sz="2400">
                <a:solidFill>
                  <a:srgbClr val="FFFFFF"/>
                </a:solidFill>
              </a:defRPr>
            </a:lvl4pPr>
            <a:lvl5pPr marL="1828800" indent="0" algn="ctr">
              <a:buNone/>
              <a:defRPr sz="2400">
                <a:solidFill>
                  <a:srgbClr val="FFFFFF"/>
                </a:solidFill>
              </a:defRPr>
            </a:lvl5pPr>
          </a:lstStyle>
          <a:p>
            <a:pPr lvl="0"/>
            <a:r>
              <a:rPr lang="en-US"/>
              <a:t>Click to edit Master</a:t>
            </a:r>
          </a:p>
        </p:txBody>
      </p:sp>
      <p:sp>
        <p:nvSpPr>
          <p:cNvPr id="11" name="Text Placeholder 2">
            <a:extLst>
              <a:ext uri="{FF2B5EF4-FFF2-40B4-BE49-F238E27FC236}">
                <a16:creationId xmlns:a16="http://schemas.microsoft.com/office/drawing/2014/main" id="{FC12463E-05EA-6D4B-BBCD-EC632BEBE640}"/>
              </a:ext>
            </a:extLst>
          </p:cNvPr>
          <p:cNvSpPr>
            <a:spLocks noGrp="1"/>
          </p:cNvSpPr>
          <p:nvPr>
            <p:ph type="body" sz="quarter" idx="12"/>
          </p:nvPr>
        </p:nvSpPr>
        <p:spPr>
          <a:xfrm>
            <a:off x="7883525" y="1756987"/>
            <a:ext cx="3100388" cy="2047875"/>
          </a:xfrm>
          <a:prstGeom prst="rect">
            <a:avLst/>
          </a:prstGeom>
        </p:spPr>
        <p:txBody>
          <a:bodyPr anchor="ctr"/>
          <a:lstStyle>
            <a:lvl1pPr marL="0" indent="0" algn="ctr">
              <a:buNone/>
              <a:defRPr sz="2400">
                <a:solidFill>
                  <a:srgbClr val="FFFFFF"/>
                </a:solidFill>
              </a:defRPr>
            </a:lvl1pPr>
            <a:lvl2pPr marL="457200" indent="0" algn="ctr">
              <a:buNone/>
              <a:defRPr sz="2400">
                <a:solidFill>
                  <a:srgbClr val="FFFFFF"/>
                </a:solidFill>
              </a:defRPr>
            </a:lvl2pPr>
            <a:lvl3pPr marL="914400" indent="0" algn="ctr">
              <a:buNone/>
              <a:defRPr sz="2400">
                <a:solidFill>
                  <a:srgbClr val="FFFFFF"/>
                </a:solidFill>
              </a:defRPr>
            </a:lvl3pPr>
            <a:lvl4pPr marL="1371600" indent="0" algn="ctr">
              <a:buNone/>
              <a:defRPr sz="2400">
                <a:solidFill>
                  <a:srgbClr val="FFFFFF"/>
                </a:solidFill>
              </a:defRPr>
            </a:lvl4pPr>
            <a:lvl5pPr marL="1828800" indent="0" algn="ctr">
              <a:buNone/>
              <a:defRPr sz="2400">
                <a:solidFill>
                  <a:srgbClr val="FFFFFF"/>
                </a:solidFill>
              </a:defRPr>
            </a:lvl5pPr>
          </a:lstStyle>
          <a:p>
            <a:pPr lvl="0"/>
            <a:r>
              <a:rPr lang="en-US"/>
              <a:t>Click to edit Master</a:t>
            </a:r>
          </a:p>
        </p:txBody>
      </p:sp>
      <p:sp>
        <p:nvSpPr>
          <p:cNvPr id="12" name="Title 1">
            <a:extLst>
              <a:ext uri="{FF2B5EF4-FFF2-40B4-BE49-F238E27FC236}">
                <a16:creationId xmlns:a16="http://schemas.microsoft.com/office/drawing/2014/main" id="{4F8E1886-1D91-1F48-8955-CECC8AF61167}"/>
              </a:ext>
            </a:extLst>
          </p:cNvPr>
          <p:cNvSpPr>
            <a:spLocks noGrp="1"/>
          </p:cNvSpPr>
          <p:nvPr>
            <p:ph type="ctrTitle"/>
          </p:nvPr>
        </p:nvSpPr>
        <p:spPr>
          <a:xfrm>
            <a:off x="225552" y="1084117"/>
            <a:ext cx="9144000" cy="536099"/>
          </a:xfrm>
          <a:prstGeom prst="rect">
            <a:avLst/>
          </a:prstGeom>
        </p:spPr>
        <p:txBody>
          <a:bodyPr anchor="t" anchorCtr="0">
            <a:normAutofit/>
          </a:bodyPr>
          <a:lstStyle>
            <a:lvl1pPr algn="l">
              <a:defRPr sz="4000">
                <a:latin typeface="Chonburi" pitchFamily="2" charset="-34"/>
                <a:cs typeface="Chonburi" pitchFamily="2" charset="-34"/>
              </a:defRPr>
            </a:lvl1pPr>
          </a:lstStyle>
          <a:p>
            <a:r>
              <a:rPr lang="en-US"/>
              <a:t>Click to edit Master title style</a:t>
            </a:r>
          </a:p>
        </p:txBody>
      </p:sp>
    </p:spTree>
    <p:extLst>
      <p:ext uri="{BB962C8B-B14F-4D97-AF65-F5344CB8AC3E}">
        <p14:creationId xmlns:p14="http://schemas.microsoft.com/office/powerpoint/2010/main" val="3984170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4" Type="http://schemas.openxmlformats.org/officeDocument/2006/relationships/image" Target="../media/image7.jpe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6.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7.xml"/><Relationship Id="rId7" Type="http://schemas.openxmlformats.org/officeDocument/2006/relationships/image" Target="../media/image1.pn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theme" Target="../theme/theme7.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21678DC-E6D1-164D-BBD0-5CA1BBBB27CA}"/>
              </a:ext>
            </a:extLst>
          </p:cNvPr>
          <p:cNvSpPr/>
          <p:nvPr userDrawn="1"/>
        </p:nvSpPr>
        <p:spPr>
          <a:xfrm>
            <a:off x="0" y="0"/>
            <a:ext cx="9490075" cy="6875463"/>
          </a:xfrm>
          <a:prstGeom prst="rect">
            <a:avLst/>
          </a:prstGeom>
          <a:gradFill>
            <a:gsLst>
              <a:gs pos="0">
                <a:schemeClr val="accent1">
                  <a:lumMod val="5000"/>
                  <a:lumOff val="95000"/>
                </a:schemeClr>
              </a:gs>
              <a:gs pos="100000">
                <a:schemeClr val="accent1">
                  <a:lumMod val="13703"/>
                  <a:lumOff val="86297"/>
                </a:schemeClr>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a:extLst>
              <a:ext uri="{FF2B5EF4-FFF2-40B4-BE49-F238E27FC236}">
                <a16:creationId xmlns:a16="http://schemas.microsoft.com/office/drawing/2014/main" id="{D481CC5F-2A20-874D-8C68-0808BB481500}"/>
              </a:ext>
            </a:extLst>
          </p:cNvPr>
          <p:cNvSpPr/>
          <p:nvPr userDrawn="1"/>
        </p:nvSpPr>
        <p:spPr>
          <a:xfrm>
            <a:off x="9490075" y="17463"/>
            <a:ext cx="2701925" cy="6858000"/>
          </a:xfrm>
          <a:prstGeom prst="rect">
            <a:avLst/>
          </a:prstGeom>
          <a:solidFill>
            <a:srgbClr val="0D284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28" name="Picture 10" descr="A black and white logo&#10;&#10;Description automatically generated">
            <a:extLst>
              <a:ext uri="{FF2B5EF4-FFF2-40B4-BE49-F238E27FC236}">
                <a16:creationId xmlns:a16="http://schemas.microsoft.com/office/drawing/2014/main" id="{8AB043CA-80DF-B94E-B499-46B2746387C2}"/>
              </a:ext>
            </a:extLst>
          </p:cNvPr>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10044113" y="282575"/>
            <a:ext cx="159385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6">
            <a:extLst>
              <a:ext uri="{FF2B5EF4-FFF2-40B4-BE49-F238E27FC236}">
                <a16:creationId xmlns:a16="http://schemas.microsoft.com/office/drawing/2014/main" id="{AC318F5A-C040-394E-BC12-D67EEC17D200}"/>
              </a:ext>
            </a:extLst>
          </p:cNvPr>
          <p:cNvSpPr>
            <a:spLocks noGrp="1"/>
          </p:cNvSpPr>
          <p:nvPr>
            <p:ph type="sldNum" sz="quarter" idx="4"/>
          </p:nvPr>
        </p:nvSpPr>
        <p:spPr>
          <a:xfrm>
            <a:off x="11009313" y="6356350"/>
            <a:ext cx="858837" cy="277813"/>
          </a:xfrm>
          <a:prstGeom prst="rect">
            <a:avLst/>
          </a:prstGeom>
        </p:spPr>
        <p:txBody>
          <a:bodyPr/>
          <a:lstStyle>
            <a:lvl1pPr algn="r" eaLnBrk="1" fontAlgn="auto" hangingPunct="1">
              <a:spcBef>
                <a:spcPts val="0"/>
              </a:spcBef>
              <a:spcAft>
                <a:spcPts val="0"/>
              </a:spcAft>
              <a:defRPr sz="800">
                <a:solidFill>
                  <a:schemeClr val="bg1"/>
                </a:solidFill>
                <a:latin typeface="+mn-lt"/>
                <a:cs typeface="Arial" panose="020B0604020202020204" pitchFamily="34" charset="0"/>
              </a:defRPr>
            </a:lvl1pPr>
          </a:lstStyle>
          <a:p>
            <a:pPr>
              <a:defRPr/>
            </a:pPr>
            <a:fld id="{CCF7FC40-F015-BA40-ACA3-2796207DBB73}" type="slidenum">
              <a:rPr lang="en-US" smtClean="0"/>
              <a:pPr>
                <a:defRPr/>
              </a:pPr>
              <a:t>‹#›</a:t>
            </a:fld>
            <a:endParaRPr lang="en-US"/>
          </a:p>
        </p:txBody>
      </p:sp>
      <p:sp>
        <p:nvSpPr>
          <p:cNvPr id="1030" name="TextBox 12">
            <a:extLst>
              <a:ext uri="{FF2B5EF4-FFF2-40B4-BE49-F238E27FC236}">
                <a16:creationId xmlns:a16="http://schemas.microsoft.com/office/drawing/2014/main" id="{D854CC42-0765-9941-9D21-790C5134339F}"/>
              </a:ext>
            </a:extLst>
          </p:cNvPr>
          <p:cNvSpPr txBox="1">
            <a:spLocks noChangeArrowheads="1"/>
          </p:cNvSpPr>
          <p:nvPr userDrawn="1"/>
        </p:nvSpPr>
        <p:spPr bwMode="auto">
          <a:xfrm>
            <a:off x="201613" y="6356350"/>
            <a:ext cx="8385175" cy="215444"/>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800" dirty="0">
                <a:cs typeface="Arial" panose="020B0604020202020204" pitchFamily="34" charset="0"/>
              </a:rPr>
              <a:t>Presentation Name | Date</a:t>
            </a:r>
          </a:p>
        </p:txBody>
      </p:sp>
    </p:spTree>
  </p:cSld>
  <p:clrMap bg1="lt1" tx1="dk1" bg2="lt2" tx2="dk2" accent1="accent1" accent2="accent2" accent3="accent3" accent4="accent4" accent5="accent5" accent6="accent6" hlink="hlink" folHlink="folHlink"/>
  <p:sldLayoutIdLst>
    <p:sldLayoutId id="2147483762" r:id="rId1"/>
    <p:sldLayoutId id="2147483765" r:id="rId2"/>
    <p:sldLayoutId id="2147483766" r:id="rId3"/>
    <p:sldLayoutId id="2147483767" r:id="rId4"/>
    <p:sldLayoutId id="2147483768" r:id="rId5"/>
    <p:sldLayoutId id="2147483769" r:id="rId6"/>
    <p:sldLayoutId id="2147483770" r:id="rId7"/>
    <p:sldLayoutId id="2147483771" r:id="rId8"/>
    <p:sldLayoutId id="2147483785" r:id="rId9"/>
    <p:sldLayoutId id="2147483784" r:id="rId10"/>
    <p:sldLayoutId id="2147483786" r:id="rId11"/>
    <p:sldLayoutId id="2147483787" r:id="rId12"/>
    <p:sldLayoutId id="2147483813" r:id="rId13"/>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Black" panose="020B0604020202020204" pitchFamily="34" charset="0"/>
        </a:defRPr>
      </a:lvl2pPr>
      <a:lvl3pPr algn="l" rtl="0" eaLnBrk="0" fontAlgn="base" hangingPunct="0">
        <a:lnSpc>
          <a:spcPct val="90000"/>
        </a:lnSpc>
        <a:spcBef>
          <a:spcPct val="0"/>
        </a:spcBef>
        <a:spcAft>
          <a:spcPct val="0"/>
        </a:spcAft>
        <a:defRPr sz="4400">
          <a:solidFill>
            <a:schemeClr val="tx1"/>
          </a:solidFill>
          <a:latin typeface="Arial Black" panose="020B0604020202020204" pitchFamily="34" charset="0"/>
        </a:defRPr>
      </a:lvl3pPr>
      <a:lvl4pPr algn="l" rtl="0" eaLnBrk="0" fontAlgn="base" hangingPunct="0">
        <a:lnSpc>
          <a:spcPct val="90000"/>
        </a:lnSpc>
        <a:spcBef>
          <a:spcPct val="0"/>
        </a:spcBef>
        <a:spcAft>
          <a:spcPct val="0"/>
        </a:spcAft>
        <a:defRPr sz="4400">
          <a:solidFill>
            <a:schemeClr val="tx1"/>
          </a:solidFill>
          <a:latin typeface="Arial Black" panose="020B0604020202020204" pitchFamily="34" charset="0"/>
        </a:defRPr>
      </a:lvl4pPr>
      <a:lvl5pPr algn="l" rtl="0" eaLnBrk="0" fontAlgn="base" hangingPunct="0">
        <a:lnSpc>
          <a:spcPct val="90000"/>
        </a:lnSpc>
        <a:spcBef>
          <a:spcPct val="0"/>
        </a:spcBef>
        <a:spcAft>
          <a:spcPct val="0"/>
        </a:spcAft>
        <a:defRPr sz="4400">
          <a:solidFill>
            <a:schemeClr val="tx1"/>
          </a:solidFill>
          <a:latin typeface="Arial Black" panose="020B0604020202020204" pitchFamily="34" charset="0"/>
        </a:defRPr>
      </a:lvl5pPr>
      <a:lvl6pPr marL="457200" algn="l" rtl="0" fontAlgn="base">
        <a:lnSpc>
          <a:spcPct val="90000"/>
        </a:lnSpc>
        <a:spcBef>
          <a:spcPct val="0"/>
        </a:spcBef>
        <a:spcAft>
          <a:spcPct val="0"/>
        </a:spcAft>
        <a:defRPr sz="4400">
          <a:solidFill>
            <a:schemeClr val="tx1"/>
          </a:solidFill>
          <a:latin typeface="Arial Black" panose="020B0604020202020204" pitchFamily="34" charset="0"/>
        </a:defRPr>
      </a:lvl6pPr>
      <a:lvl7pPr marL="914400" algn="l" rtl="0" fontAlgn="base">
        <a:lnSpc>
          <a:spcPct val="90000"/>
        </a:lnSpc>
        <a:spcBef>
          <a:spcPct val="0"/>
        </a:spcBef>
        <a:spcAft>
          <a:spcPct val="0"/>
        </a:spcAft>
        <a:defRPr sz="4400">
          <a:solidFill>
            <a:schemeClr val="tx1"/>
          </a:solidFill>
          <a:latin typeface="Arial Black" panose="020B0604020202020204" pitchFamily="34" charset="0"/>
        </a:defRPr>
      </a:lvl7pPr>
      <a:lvl8pPr marL="1371600" algn="l" rtl="0" fontAlgn="base">
        <a:lnSpc>
          <a:spcPct val="90000"/>
        </a:lnSpc>
        <a:spcBef>
          <a:spcPct val="0"/>
        </a:spcBef>
        <a:spcAft>
          <a:spcPct val="0"/>
        </a:spcAft>
        <a:defRPr sz="4400">
          <a:solidFill>
            <a:schemeClr val="tx1"/>
          </a:solidFill>
          <a:latin typeface="Arial Black" panose="020B0604020202020204" pitchFamily="34" charset="0"/>
        </a:defRPr>
      </a:lvl8pPr>
      <a:lvl9pPr marL="1828800" algn="l" rtl="0" fontAlgn="base">
        <a:lnSpc>
          <a:spcPct val="90000"/>
        </a:lnSpc>
        <a:spcBef>
          <a:spcPct val="0"/>
        </a:spcBef>
        <a:spcAft>
          <a:spcPct val="0"/>
        </a:spcAft>
        <a:defRPr sz="4400">
          <a:solidFill>
            <a:schemeClr val="tx1"/>
          </a:solidFill>
          <a:latin typeface="Arial Black"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9408845"/>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Title Placeholder 1">
            <a:extLst>
              <a:ext uri="{FF2B5EF4-FFF2-40B4-BE49-F238E27FC236}">
                <a16:creationId xmlns:a16="http://schemas.microsoft.com/office/drawing/2014/main" id="{01FD45C3-8CA8-8C42-8A83-92CE5CEE897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4339" name="Text Placeholder 2">
            <a:extLst>
              <a:ext uri="{FF2B5EF4-FFF2-40B4-BE49-F238E27FC236}">
                <a16:creationId xmlns:a16="http://schemas.microsoft.com/office/drawing/2014/main" id="{39FB005C-DA72-AD48-A0A4-5D3BA673C67A}"/>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6479FF5-0D5C-684A-AE6D-D0C17EADAB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11C5A3DA-1AF3-9D4F-A69F-A0668481C46B}" type="datetime1">
              <a:rPr lang="en-US"/>
              <a:pPr>
                <a:defRPr/>
              </a:pPr>
              <a:t>4/23/2024</a:t>
            </a:fld>
            <a:endParaRPr lang="en-US"/>
          </a:p>
        </p:txBody>
      </p:sp>
      <p:sp>
        <p:nvSpPr>
          <p:cNvPr id="5" name="Footer Placeholder 4">
            <a:extLst>
              <a:ext uri="{FF2B5EF4-FFF2-40B4-BE49-F238E27FC236}">
                <a16:creationId xmlns:a16="http://schemas.microsoft.com/office/drawing/2014/main" id="{556997B2-7B76-3041-9B20-9B8DBCE8F5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59CA5F62-26A0-5F43-8D67-35409187F7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307FA670-701E-5044-88A9-DFD700344419}" type="slidenum">
              <a:rPr lang="en-US"/>
              <a:pPr>
                <a:defRPr/>
              </a:pPr>
              <a:t>‹#›</a:t>
            </a:fld>
            <a:endParaRPr lang="en-US"/>
          </a:p>
        </p:txBody>
      </p:sp>
      <p:pic>
        <p:nvPicPr>
          <p:cNvPr id="14343" name="Picture 6" descr="A bright star in the sky&#10;&#10;Description automatically generated">
            <a:extLst>
              <a:ext uri="{FF2B5EF4-FFF2-40B4-BE49-F238E27FC236}">
                <a16:creationId xmlns:a16="http://schemas.microsoft.com/office/drawing/2014/main" id="{528C7B84-C0F3-6344-9544-5E76F6E248EE}"/>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b="-15869"/>
          <a:stretch>
            <a:fillRect/>
          </a:stretch>
        </p:blipFill>
        <p:spPr bwMode="auto">
          <a:xfrm>
            <a:off x="-65088" y="-92075"/>
            <a:ext cx="12280901" cy="818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6">
            <a:extLst>
              <a:ext uri="{FF2B5EF4-FFF2-40B4-BE49-F238E27FC236}">
                <a16:creationId xmlns:a16="http://schemas.microsoft.com/office/drawing/2014/main" id="{D211C173-5425-C74A-B258-84F0EBD0D86F}"/>
              </a:ext>
            </a:extLst>
          </p:cNvPr>
          <p:cNvSpPr txBox="1">
            <a:spLocks/>
          </p:cNvSpPr>
          <p:nvPr userDrawn="1"/>
        </p:nvSpPr>
        <p:spPr>
          <a:xfrm>
            <a:off x="11009313" y="6356350"/>
            <a:ext cx="858837" cy="277813"/>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DE29DA3C-9427-1E4D-8466-3FBFE28EA48A}" type="slidenum">
              <a:rPr lang="en-US" sz="800" smtClean="0">
                <a:solidFill>
                  <a:schemeClr val="bg1"/>
                </a:solidFill>
                <a:latin typeface="Arial" panose="020B0604020202020204" pitchFamily="34" charset="0"/>
                <a:cs typeface="Arial" panose="020B0604020202020204" pitchFamily="34" charset="0"/>
              </a:rPr>
              <a:pPr fontAlgn="auto">
                <a:spcBef>
                  <a:spcPts val="0"/>
                </a:spcBef>
                <a:spcAft>
                  <a:spcPts val="0"/>
                </a:spcAft>
                <a:defRPr/>
              </a:pPr>
              <a:t>‹#›</a:t>
            </a:fld>
            <a:endParaRPr lang="en-US" sz="800">
              <a:solidFill>
                <a:schemeClr val="bg1"/>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362" name="Picture 12" descr="A starry sky with a tree&#10;&#10;Description automatically generated">
            <a:extLst>
              <a:ext uri="{FF2B5EF4-FFF2-40B4-BE49-F238E27FC236}">
                <a16:creationId xmlns:a16="http://schemas.microsoft.com/office/drawing/2014/main" id="{756BBAEB-473D-7344-913D-DA752AB5CDFF}"/>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65088" y="-1177925"/>
            <a:ext cx="12257088" cy="818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lide Number Placeholder 6">
            <a:extLst>
              <a:ext uri="{FF2B5EF4-FFF2-40B4-BE49-F238E27FC236}">
                <a16:creationId xmlns:a16="http://schemas.microsoft.com/office/drawing/2014/main" id="{17403C60-8D88-1544-9BF5-D15658877C61}"/>
              </a:ext>
            </a:extLst>
          </p:cNvPr>
          <p:cNvSpPr>
            <a:spLocks noGrp="1"/>
          </p:cNvSpPr>
          <p:nvPr>
            <p:ph type="sldNum" sz="quarter" idx="4"/>
          </p:nvPr>
        </p:nvSpPr>
        <p:spPr>
          <a:xfrm>
            <a:off x="11009313" y="6356350"/>
            <a:ext cx="858837" cy="277813"/>
          </a:xfrm>
          <a:prstGeom prst="rect">
            <a:avLst/>
          </a:prstGeom>
        </p:spPr>
        <p:txBody>
          <a:bodyPr/>
          <a:lstStyle>
            <a:lvl1pPr algn="r" eaLnBrk="1" fontAlgn="auto" hangingPunct="1">
              <a:spcBef>
                <a:spcPts val="0"/>
              </a:spcBef>
              <a:spcAft>
                <a:spcPts val="0"/>
              </a:spcAft>
              <a:defRPr sz="800">
                <a:solidFill>
                  <a:schemeClr val="bg1"/>
                </a:solidFill>
                <a:latin typeface="Arial" panose="020B0604020202020204" pitchFamily="34" charset="0"/>
                <a:cs typeface="Arial" panose="020B0604020202020204" pitchFamily="34" charset="0"/>
              </a:defRPr>
            </a:lvl1pPr>
          </a:lstStyle>
          <a:p>
            <a:pPr>
              <a:defRPr/>
            </a:pPr>
            <a:fld id="{138848DA-956E-C44F-906E-F85C18B76D2E}"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436" name="Picture 6" descr="A black and white logo&#10;&#10;Description automatically generated">
            <a:extLst>
              <a:ext uri="{FF2B5EF4-FFF2-40B4-BE49-F238E27FC236}">
                <a16:creationId xmlns:a16="http://schemas.microsoft.com/office/drawing/2014/main" id="{E0F53FBE-E02E-924D-B24D-CAD917B441FD}"/>
              </a:ext>
            </a:extLst>
          </p:cNvPr>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5299075" y="479425"/>
            <a:ext cx="159385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8">
            <a:extLst>
              <a:ext uri="{FF2B5EF4-FFF2-40B4-BE49-F238E27FC236}">
                <a16:creationId xmlns:a16="http://schemas.microsoft.com/office/drawing/2014/main" id="{31EBC6F2-61E6-A742-875A-7A6CB461C819}"/>
              </a:ext>
            </a:extLst>
          </p:cNvPr>
          <p:cNvSpPr txBox="1">
            <a:spLocks noChangeArrowheads="1"/>
          </p:cNvSpPr>
          <p:nvPr userDrawn="1"/>
        </p:nvSpPr>
        <p:spPr bwMode="auto">
          <a:xfrm>
            <a:off x="4613275" y="4613275"/>
            <a:ext cx="2965450" cy="3683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a:solidFill>
                  <a:schemeClr val="bg1"/>
                </a:solidFill>
                <a:cs typeface="Arial" panose="020B0604020202020204" pitchFamily="34" charset="0"/>
              </a:rPr>
              <a:t>Date Here</a:t>
            </a:r>
          </a:p>
        </p:txBody>
      </p:sp>
    </p:spTree>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21678DC-E6D1-164D-BBD0-5CA1BBBB27CA}"/>
              </a:ext>
            </a:extLst>
          </p:cNvPr>
          <p:cNvSpPr/>
          <p:nvPr userDrawn="1"/>
        </p:nvSpPr>
        <p:spPr>
          <a:xfrm>
            <a:off x="0" y="0"/>
            <a:ext cx="9490075" cy="6875463"/>
          </a:xfrm>
          <a:prstGeom prst="rect">
            <a:avLst/>
          </a:prstGeom>
          <a:gradFill>
            <a:gsLst>
              <a:gs pos="0">
                <a:schemeClr val="accent1">
                  <a:lumMod val="5000"/>
                  <a:lumOff val="95000"/>
                </a:schemeClr>
              </a:gs>
              <a:gs pos="100000">
                <a:schemeClr val="accent1">
                  <a:lumMod val="13703"/>
                  <a:lumOff val="86297"/>
                </a:schemeClr>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a:extLst>
              <a:ext uri="{FF2B5EF4-FFF2-40B4-BE49-F238E27FC236}">
                <a16:creationId xmlns:a16="http://schemas.microsoft.com/office/drawing/2014/main" id="{D481CC5F-2A20-874D-8C68-0808BB481500}"/>
              </a:ext>
            </a:extLst>
          </p:cNvPr>
          <p:cNvSpPr/>
          <p:nvPr userDrawn="1"/>
        </p:nvSpPr>
        <p:spPr>
          <a:xfrm>
            <a:off x="9490075" y="0"/>
            <a:ext cx="2701925" cy="6875463"/>
          </a:xfrm>
          <a:prstGeom prst="rect">
            <a:avLst/>
          </a:prstGeom>
          <a:solidFill>
            <a:srgbClr val="0D284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28" name="Picture 10" descr="A black and white logo&#10;&#10;Description automatically generated">
            <a:extLst>
              <a:ext uri="{FF2B5EF4-FFF2-40B4-BE49-F238E27FC236}">
                <a16:creationId xmlns:a16="http://schemas.microsoft.com/office/drawing/2014/main" id="{8AB043CA-80DF-B94E-B499-46B2746387C2}"/>
              </a:ext>
            </a:extLst>
          </p:cNvPr>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10044113" y="282575"/>
            <a:ext cx="159385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6">
            <a:extLst>
              <a:ext uri="{FF2B5EF4-FFF2-40B4-BE49-F238E27FC236}">
                <a16:creationId xmlns:a16="http://schemas.microsoft.com/office/drawing/2014/main" id="{AC318F5A-C040-394E-BC12-D67EEC17D200}"/>
              </a:ext>
            </a:extLst>
          </p:cNvPr>
          <p:cNvSpPr>
            <a:spLocks noGrp="1"/>
          </p:cNvSpPr>
          <p:nvPr>
            <p:ph type="sldNum" sz="quarter" idx="4"/>
          </p:nvPr>
        </p:nvSpPr>
        <p:spPr>
          <a:xfrm>
            <a:off x="11009313" y="6356350"/>
            <a:ext cx="858837" cy="277813"/>
          </a:xfrm>
          <a:prstGeom prst="rect">
            <a:avLst/>
          </a:prstGeom>
        </p:spPr>
        <p:txBody>
          <a:bodyPr/>
          <a:lstStyle>
            <a:lvl1pPr algn="r" eaLnBrk="1" fontAlgn="auto" hangingPunct="1">
              <a:spcBef>
                <a:spcPts val="0"/>
              </a:spcBef>
              <a:spcAft>
                <a:spcPts val="0"/>
              </a:spcAft>
              <a:defRPr sz="800">
                <a:solidFill>
                  <a:schemeClr val="bg1"/>
                </a:solidFill>
                <a:latin typeface="+mn-lt"/>
                <a:cs typeface="Arial" panose="020B0604020202020204" pitchFamily="34" charset="0"/>
              </a:defRPr>
            </a:lvl1pPr>
          </a:lstStyle>
          <a:p>
            <a:pPr>
              <a:defRPr/>
            </a:pPr>
            <a:fld id="{CCF7FC40-F015-BA40-ACA3-2796207DBB73}" type="slidenum">
              <a:rPr lang="en-US" smtClean="0"/>
              <a:pPr>
                <a:defRPr/>
              </a:pPr>
              <a:t>‹#›</a:t>
            </a:fld>
            <a:endParaRPr lang="en-US"/>
          </a:p>
        </p:txBody>
      </p:sp>
    </p:spTree>
    <p:extLst>
      <p:ext uri="{BB962C8B-B14F-4D97-AF65-F5344CB8AC3E}">
        <p14:creationId xmlns:p14="http://schemas.microsoft.com/office/powerpoint/2010/main" val="324910673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Black" panose="020B0604020202020204" pitchFamily="34" charset="0"/>
        </a:defRPr>
      </a:lvl2pPr>
      <a:lvl3pPr algn="l" rtl="0" eaLnBrk="0" fontAlgn="base" hangingPunct="0">
        <a:lnSpc>
          <a:spcPct val="90000"/>
        </a:lnSpc>
        <a:spcBef>
          <a:spcPct val="0"/>
        </a:spcBef>
        <a:spcAft>
          <a:spcPct val="0"/>
        </a:spcAft>
        <a:defRPr sz="4400">
          <a:solidFill>
            <a:schemeClr val="tx1"/>
          </a:solidFill>
          <a:latin typeface="Arial Black" panose="020B0604020202020204" pitchFamily="34" charset="0"/>
        </a:defRPr>
      </a:lvl3pPr>
      <a:lvl4pPr algn="l" rtl="0" eaLnBrk="0" fontAlgn="base" hangingPunct="0">
        <a:lnSpc>
          <a:spcPct val="90000"/>
        </a:lnSpc>
        <a:spcBef>
          <a:spcPct val="0"/>
        </a:spcBef>
        <a:spcAft>
          <a:spcPct val="0"/>
        </a:spcAft>
        <a:defRPr sz="4400">
          <a:solidFill>
            <a:schemeClr val="tx1"/>
          </a:solidFill>
          <a:latin typeface="Arial Black" panose="020B0604020202020204" pitchFamily="34" charset="0"/>
        </a:defRPr>
      </a:lvl4pPr>
      <a:lvl5pPr algn="l" rtl="0" eaLnBrk="0" fontAlgn="base" hangingPunct="0">
        <a:lnSpc>
          <a:spcPct val="90000"/>
        </a:lnSpc>
        <a:spcBef>
          <a:spcPct val="0"/>
        </a:spcBef>
        <a:spcAft>
          <a:spcPct val="0"/>
        </a:spcAft>
        <a:defRPr sz="4400">
          <a:solidFill>
            <a:schemeClr val="tx1"/>
          </a:solidFill>
          <a:latin typeface="Arial Black" panose="020B0604020202020204" pitchFamily="34" charset="0"/>
        </a:defRPr>
      </a:lvl5pPr>
      <a:lvl6pPr marL="457200" algn="l" rtl="0" fontAlgn="base">
        <a:lnSpc>
          <a:spcPct val="90000"/>
        </a:lnSpc>
        <a:spcBef>
          <a:spcPct val="0"/>
        </a:spcBef>
        <a:spcAft>
          <a:spcPct val="0"/>
        </a:spcAft>
        <a:defRPr sz="4400">
          <a:solidFill>
            <a:schemeClr val="tx1"/>
          </a:solidFill>
          <a:latin typeface="Arial Black" panose="020B0604020202020204" pitchFamily="34" charset="0"/>
        </a:defRPr>
      </a:lvl6pPr>
      <a:lvl7pPr marL="914400" algn="l" rtl="0" fontAlgn="base">
        <a:lnSpc>
          <a:spcPct val="90000"/>
        </a:lnSpc>
        <a:spcBef>
          <a:spcPct val="0"/>
        </a:spcBef>
        <a:spcAft>
          <a:spcPct val="0"/>
        </a:spcAft>
        <a:defRPr sz="4400">
          <a:solidFill>
            <a:schemeClr val="tx1"/>
          </a:solidFill>
          <a:latin typeface="Arial Black" panose="020B0604020202020204" pitchFamily="34" charset="0"/>
        </a:defRPr>
      </a:lvl7pPr>
      <a:lvl8pPr marL="1371600" algn="l" rtl="0" fontAlgn="base">
        <a:lnSpc>
          <a:spcPct val="90000"/>
        </a:lnSpc>
        <a:spcBef>
          <a:spcPct val="0"/>
        </a:spcBef>
        <a:spcAft>
          <a:spcPct val="0"/>
        </a:spcAft>
        <a:defRPr sz="4400">
          <a:solidFill>
            <a:schemeClr val="tx1"/>
          </a:solidFill>
          <a:latin typeface="Arial Black" panose="020B0604020202020204" pitchFamily="34" charset="0"/>
        </a:defRPr>
      </a:lvl8pPr>
      <a:lvl9pPr marL="1828800" algn="l" rtl="0" fontAlgn="base">
        <a:lnSpc>
          <a:spcPct val="90000"/>
        </a:lnSpc>
        <a:spcBef>
          <a:spcPct val="0"/>
        </a:spcBef>
        <a:spcAft>
          <a:spcPct val="0"/>
        </a:spcAft>
        <a:defRPr sz="4400">
          <a:solidFill>
            <a:schemeClr val="tx1"/>
          </a:solidFill>
          <a:latin typeface="Arial Black"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436" name="Picture 6" descr="A black and white logo&#10;&#10;Description automatically generated">
            <a:extLst>
              <a:ext uri="{FF2B5EF4-FFF2-40B4-BE49-F238E27FC236}">
                <a16:creationId xmlns:a16="http://schemas.microsoft.com/office/drawing/2014/main" id="{E0F53FBE-E02E-924D-B24D-CAD917B441FD}"/>
              </a:ext>
            </a:extLst>
          </p:cNvPr>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5299075" y="479425"/>
            <a:ext cx="159385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8">
            <a:extLst>
              <a:ext uri="{FF2B5EF4-FFF2-40B4-BE49-F238E27FC236}">
                <a16:creationId xmlns:a16="http://schemas.microsoft.com/office/drawing/2014/main" id="{31EBC6F2-61E6-A742-875A-7A6CB461C819}"/>
              </a:ext>
            </a:extLst>
          </p:cNvPr>
          <p:cNvSpPr txBox="1">
            <a:spLocks noChangeArrowheads="1"/>
          </p:cNvSpPr>
          <p:nvPr userDrawn="1"/>
        </p:nvSpPr>
        <p:spPr bwMode="auto">
          <a:xfrm>
            <a:off x="4613275" y="4613275"/>
            <a:ext cx="2965450" cy="36830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a:solidFill>
                  <a:schemeClr val="bg1"/>
                </a:solidFill>
                <a:cs typeface="Arial" panose="020B0604020202020204" pitchFamily="34" charset="0"/>
              </a:rPr>
              <a:t>Date Here</a:t>
            </a:r>
          </a:p>
        </p:txBody>
      </p:sp>
    </p:spTree>
    <p:extLst>
      <p:ext uri="{BB962C8B-B14F-4D97-AF65-F5344CB8AC3E}">
        <p14:creationId xmlns:p14="http://schemas.microsoft.com/office/powerpoint/2010/main" val="3189570289"/>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image" Target="../media/image6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1.png"/><Relationship Id="rId7" Type="http://schemas.openxmlformats.org/officeDocument/2006/relationships/image" Target="../media/image7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0.png"/><Relationship Id="rId5" Type="http://schemas.openxmlformats.org/officeDocument/2006/relationships/image" Target="../media/image69.png"/><Relationship Id="rId10" Type="http://schemas.openxmlformats.org/officeDocument/2006/relationships/image" Target="../media/image74.png"/><Relationship Id="rId4" Type="http://schemas.openxmlformats.org/officeDocument/2006/relationships/image" Target="../media/image68.jpeg"/><Relationship Id="rId9" Type="http://schemas.openxmlformats.org/officeDocument/2006/relationships/image" Target="../media/image7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png"/><Relationship Id="rId26" Type="http://schemas.openxmlformats.org/officeDocument/2006/relationships/image" Target="../media/image38.png"/><Relationship Id="rId3" Type="http://schemas.openxmlformats.org/officeDocument/2006/relationships/image" Target="../media/image1.png"/><Relationship Id="rId21" Type="http://schemas.openxmlformats.org/officeDocument/2006/relationships/image" Target="../media/image34.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5" Type="http://schemas.openxmlformats.org/officeDocument/2006/relationships/image" Target="../media/image37.png"/><Relationship Id="rId2" Type="http://schemas.openxmlformats.org/officeDocument/2006/relationships/notesSlide" Target="../notesSlides/notesSlide3.xml"/><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4.png"/><Relationship Id="rId24" Type="http://schemas.microsoft.com/office/2007/relationships/hdphoto" Target="../media/hdphoto1.wdp"/><Relationship Id="rId5" Type="http://schemas.openxmlformats.org/officeDocument/2006/relationships/image" Target="../media/image18.png"/><Relationship Id="rId15" Type="http://schemas.openxmlformats.org/officeDocument/2006/relationships/image" Target="../media/image28.png"/><Relationship Id="rId23" Type="http://schemas.openxmlformats.org/officeDocument/2006/relationships/image" Target="../media/image36.png"/><Relationship Id="rId10" Type="http://schemas.openxmlformats.org/officeDocument/2006/relationships/image" Target="../media/image23.png"/><Relationship Id="rId19" Type="http://schemas.openxmlformats.org/officeDocument/2006/relationships/image" Target="../media/image32.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 Id="rId22" Type="http://schemas.openxmlformats.org/officeDocument/2006/relationships/image" Target="../media/image3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image" Target="../media/image39.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1.png"/><Relationship Id="rId9" Type="http://schemas.openxmlformats.org/officeDocument/2006/relationships/image" Target="../media/image4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4E1AB5F-D322-5B0C-A1B6-5E91813C951D}"/>
              </a:ext>
            </a:extLst>
          </p:cNvPr>
          <p:cNvSpPr>
            <a:spLocks noGrp="1"/>
          </p:cNvSpPr>
          <p:nvPr>
            <p:ph type="pic" sz="quarter" idx="13"/>
          </p:nvPr>
        </p:nvSpPr>
        <p:spPr/>
        <p:txBody>
          <a:bodyPr/>
          <a:lstStyle/>
          <a:p>
            <a:endParaRPr lang="en-US"/>
          </a:p>
        </p:txBody>
      </p:sp>
      <p:sp>
        <p:nvSpPr>
          <p:cNvPr id="3" name="Text Placeholder 2">
            <a:extLst>
              <a:ext uri="{FF2B5EF4-FFF2-40B4-BE49-F238E27FC236}">
                <a16:creationId xmlns:a16="http://schemas.microsoft.com/office/drawing/2014/main" id="{D13B9BD7-C280-B943-B5DE-12E837C3C7FC}"/>
              </a:ext>
            </a:extLst>
          </p:cNvPr>
          <p:cNvSpPr>
            <a:spLocks noGrp="1"/>
          </p:cNvSpPr>
          <p:nvPr>
            <p:ph type="body" sz="quarter" idx="10"/>
          </p:nvPr>
        </p:nvSpPr>
        <p:spPr/>
        <p:txBody>
          <a:bodyPr lIns="91440" tIns="45720" rIns="91440" bIns="45720" anchor="ctr">
            <a:normAutofit/>
          </a:bodyPr>
          <a:lstStyle/>
          <a:p>
            <a:r>
              <a:rPr lang="en-US" dirty="0">
                <a:latin typeface="Chonburi"/>
                <a:cs typeface="Chonburi"/>
              </a:rPr>
              <a:t>Project Overview</a:t>
            </a:r>
            <a:endParaRPr lang="en-US" dirty="0"/>
          </a:p>
        </p:txBody>
      </p:sp>
      <p:sp>
        <p:nvSpPr>
          <p:cNvPr id="4" name="Text Placeholder 3">
            <a:extLst>
              <a:ext uri="{FF2B5EF4-FFF2-40B4-BE49-F238E27FC236}">
                <a16:creationId xmlns:a16="http://schemas.microsoft.com/office/drawing/2014/main" id="{673C08A2-8C32-2A4D-8743-C7DD8EF6DD06}"/>
              </a:ext>
            </a:extLst>
          </p:cNvPr>
          <p:cNvSpPr>
            <a:spLocks noGrp="1"/>
          </p:cNvSpPr>
          <p:nvPr>
            <p:ph type="body" sz="quarter" idx="11"/>
          </p:nvPr>
        </p:nvSpPr>
        <p:spPr/>
        <p:txBody>
          <a:bodyPr/>
          <a:lstStyle/>
          <a:p>
            <a:r>
              <a:rPr lang="en-US"/>
              <a:t>April 2024</a:t>
            </a:r>
          </a:p>
        </p:txBody>
      </p:sp>
    </p:spTree>
    <p:extLst>
      <p:ext uri="{BB962C8B-B14F-4D97-AF65-F5344CB8AC3E}">
        <p14:creationId xmlns:p14="http://schemas.microsoft.com/office/powerpoint/2010/main" val="2871498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4B5BAA-5E48-3646-BBD7-CD4F708E7010}"/>
              </a:ext>
            </a:extLst>
          </p:cNvPr>
          <p:cNvSpPr/>
          <p:nvPr/>
        </p:nvSpPr>
        <p:spPr>
          <a:xfrm>
            <a:off x="0" y="0"/>
            <a:ext cx="9490841" cy="6874806"/>
          </a:xfrm>
          <a:prstGeom prst="rect">
            <a:avLst/>
          </a:prstGeom>
          <a:gradFill>
            <a:gsLst>
              <a:gs pos="0">
                <a:schemeClr val="accent1">
                  <a:lumMod val="5000"/>
                  <a:lumOff val="95000"/>
                </a:schemeClr>
              </a:gs>
              <a:gs pos="100000">
                <a:schemeClr val="accent1">
                  <a:lumMod val="13703"/>
                  <a:lumOff val="86297"/>
                </a:schemeClr>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6630C31C-8AE3-0D47-A022-1CAC3694A6CE}"/>
              </a:ext>
            </a:extLst>
          </p:cNvPr>
          <p:cNvSpPr>
            <a:spLocks noGrp="1"/>
          </p:cNvSpPr>
          <p:nvPr>
            <p:ph type="sldNum" sz="quarter" idx="10"/>
          </p:nvPr>
        </p:nvSpPr>
        <p:spPr/>
        <p:txBody>
          <a:bodyPr/>
          <a:lstStyle/>
          <a:p>
            <a:fld id="{BD8A61DA-A253-9B4F-B374-933B9CFDB2A7}" type="slidenum">
              <a:rPr lang="en-US" smtClean="0">
                <a:solidFill>
                  <a:schemeClr val="bg1"/>
                </a:solidFill>
                <a:latin typeface="Arial" panose="020B0604020202020204" pitchFamily="34" charset="0"/>
                <a:cs typeface="Arial" panose="020B0604020202020204" pitchFamily="34" charset="0"/>
              </a:rPr>
              <a:t>10</a:t>
            </a:fld>
            <a:endParaRPr lang="en-US">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9AE202B1-B078-0A48-8B5D-82857DA703E6}"/>
              </a:ext>
            </a:extLst>
          </p:cNvPr>
          <p:cNvSpPr>
            <a:spLocks noGrp="1"/>
          </p:cNvSpPr>
          <p:nvPr>
            <p:ph type="ctrTitle"/>
          </p:nvPr>
        </p:nvSpPr>
        <p:spPr/>
        <p:txBody>
          <a:bodyPr>
            <a:noAutofit/>
          </a:bodyPr>
          <a:lstStyle/>
          <a:p>
            <a:r>
              <a:rPr lang="en-US" sz="3200" dirty="0">
                <a:solidFill>
                  <a:srgbClr val="0E172C"/>
                </a:solidFill>
                <a:latin typeface="Chonburi"/>
                <a:cs typeface="Chonburi"/>
              </a:rPr>
              <a:t>Tax Benefit Estimates</a:t>
            </a:r>
          </a:p>
        </p:txBody>
      </p:sp>
      <p:sp>
        <p:nvSpPr>
          <p:cNvPr id="4" name="Rectangle 3">
            <a:extLst>
              <a:ext uri="{FF2B5EF4-FFF2-40B4-BE49-F238E27FC236}">
                <a16:creationId xmlns:a16="http://schemas.microsoft.com/office/drawing/2014/main" id="{B443B9EE-A75B-2942-B1E2-EEA27A368EA5}"/>
              </a:ext>
            </a:extLst>
          </p:cNvPr>
          <p:cNvSpPr/>
          <p:nvPr/>
        </p:nvSpPr>
        <p:spPr>
          <a:xfrm>
            <a:off x="9490841" y="-10536"/>
            <a:ext cx="2701159" cy="6858000"/>
          </a:xfrm>
          <a:prstGeom prst="rect">
            <a:avLst/>
          </a:prstGeom>
          <a:solidFill>
            <a:srgbClr val="0D28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and white logo&#10;&#10;Description automatically generated">
            <a:extLst>
              <a:ext uri="{FF2B5EF4-FFF2-40B4-BE49-F238E27FC236}">
                <a16:creationId xmlns:a16="http://schemas.microsoft.com/office/drawing/2014/main" id="{436C1B4F-BBE6-3944-BAC6-C8F7DE34344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44495" y="282574"/>
            <a:ext cx="1593850" cy="796925"/>
          </a:xfrm>
          <a:prstGeom prst="rect">
            <a:avLst/>
          </a:prstGeom>
        </p:spPr>
      </p:pic>
      <p:pic>
        <p:nvPicPr>
          <p:cNvPr id="13" name="Picture 12" descr="A table with numbers and text&#10;&#10;Description automatically generated">
            <a:extLst>
              <a:ext uri="{FF2B5EF4-FFF2-40B4-BE49-F238E27FC236}">
                <a16:creationId xmlns:a16="http://schemas.microsoft.com/office/drawing/2014/main" id="{3C3306DD-F087-F838-B63A-596795420194}"/>
              </a:ext>
            </a:extLst>
          </p:cNvPr>
          <p:cNvPicPr>
            <a:picLocks noChangeAspect="1"/>
          </p:cNvPicPr>
          <p:nvPr/>
        </p:nvPicPr>
        <p:blipFill>
          <a:blip r:embed="rId3"/>
          <a:stretch>
            <a:fillRect/>
          </a:stretch>
        </p:blipFill>
        <p:spPr>
          <a:xfrm>
            <a:off x="222422" y="1962264"/>
            <a:ext cx="10619864" cy="4667241"/>
          </a:xfrm>
          <a:prstGeom prst="rect">
            <a:avLst/>
          </a:prstGeom>
        </p:spPr>
      </p:pic>
    </p:spTree>
    <p:extLst>
      <p:ext uri="{BB962C8B-B14F-4D97-AF65-F5344CB8AC3E}">
        <p14:creationId xmlns:p14="http://schemas.microsoft.com/office/powerpoint/2010/main" val="1661655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4B5BAA-5E48-3646-BBD7-CD4F708E7010}"/>
              </a:ext>
            </a:extLst>
          </p:cNvPr>
          <p:cNvSpPr/>
          <p:nvPr/>
        </p:nvSpPr>
        <p:spPr>
          <a:xfrm>
            <a:off x="0" y="0"/>
            <a:ext cx="9490841" cy="6874806"/>
          </a:xfrm>
          <a:prstGeom prst="rect">
            <a:avLst/>
          </a:prstGeom>
          <a:gradFill>
            <a:gsLst>
              <a:gs pos="0">
                <a:schemeClr val="accent1">
                  <a:lumMod val="5000"/>
                  <a:lumOff val="95000"/>
                </a:schemeClr>
              </a:gs>
              <a:gs pos="100000">
                <a:schemeClr val="accent1">
                  <a:lumMod val="13703"/>
                  <a:lumOff val="86297"/>
                </a:schemeClr>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6630C31C-8AE3-0D47-A022-1CAC3694A6CE}"/>
              </a:ext>
            </a:extLst>
          </p:cNvPr>
          <p:cNvSpPr>
            <a:spLocks noGrp="1"/>
          </p:cNvSpPr>
          <p:nvPr>
            <p:ph type="sldNum" sz="quarter" idx="10"/>
          </p:nvPr>
        </p:nvSpPr>
        <p:spPr/>
        <p:txBody>
          <a:bodyPr/>
          <a:lstStyle/>
          <a:p>
            <a:fld id="{BD8A61DA-A253-9B4F-B374-933B9CFDB2A7}" type="slidenum">
              <a:rPr lang="en-US" smtClean="0">
                <a:solidFill>
                  <a:schemeClr val="bg1"/>
                </a:solidFill>
                <a:latin typeface="Arial" panose="020B0604020202020204" pitchFamily="34" charset="0"/>
                <a:cs typeface="Arial" panose="020B0604020202020204" pitchFamily="34" charset="0"/>
              </a:rPr>
              <a:t>11</a:t>
            </a:fld>
            <a:endParaRPr lang="en-US">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9AE202B1-B078-0A48-8B5D-82857DA703E6}"/>
              </a:ext>
            </a:extLst>
          </p:cNvPr>
          <p:cNvSpPr>
            <a:spLocks noGrp="1"/>
          </p:cNvSpPr>
          <p:nvPr>
            <p:ph type="ctrTitle"/>
          </p:nvPr>
        </p:nvSpPr>
        <p:spPr/>
        <p:txBody>
          <a:bodyPr>
            <a:noAutofit/>
          </a:bodyPr>
          <a:lstStyle/>
          <a:p>
            <a:r>
              <a:rPr lang="en-US" sz="3200">
                <a:solidFill>
                  <a:srgbClr val="0E172C"/>
                </a:solidFill>
                <a:latin typeface="Chonburi"/>
                <a:cs typeface="Chonburi"/>
              </a:rPr>
              <a:t>Sustainable Aviation Fuel Opportunity</a:t>
            </a:r>
          </a:p>
        </p:txBody>
      </p:sp>
      <p:sp>
        <p:nvSpPr>
          <p:cNvPr id="4" name="Rectangle 3">
            <a:extLst>
              <a:ext uri="{FF2B5EF4-FFF2-40B4-BE49-F238E27FC236}">
                <a16:creationId xmlns:a16="http://schemas.microsoft.com/office/drawing/2014/main" id="{B443B9EE-A75B-2942-B1E2-EEA27A368EA5}"/>
              </a:ext>
            </a:extLst>
          </p:cNvPr>
          <p:cNvSpPr/>
          <p:nvPr/>
        </p:nvSpPr>
        <p:spPr>
          <a:xfrm>
            <a:off x="9490841" y="-10536"/>
            <a:ext cx="2701159" cy="6858000"/>
          </a:xfrm>
          <a:prstGeom prst="rect">
            <a:avLst/>
          </a:prstGeom>
          <a:solidFill>
            <a:srgbClr val="0D28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and white logo&#10;&#10;Description automatically generated">
            <a:extLst>
              <a:ext uri="{FF2B5EF4-FFF2-40B4-BE49-F238E27FC236}">
                <a16:creationId xmlns:a16="http://schemas.microsoft.com/office/drawing/2014/main" id="{436C1B4F-BBE6-3944-BAC6-C8F7DE34344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44495" y="282574"/>
            <a:ext cx="1593850" cy="796925"/>
          </a:xfrm>
          <a:prstGeom prst="rect">
            <a:avLst/>
          </a:prstGeom>
        </p:spPr>
      </p:pic>
      <p:pic>
        <p:nvPicPr>
          <p:cNvPr id="9" name="Picture 4">
            <a:extLst>
              <a:ext uri="{FF2B5EF4-FFF2-40B4-BE49-F238E27FC236}">
                <a16:creationId xmlns:a16="http://schemas.microsoft.com/office/drawing/2014/main" id="{75994DBF-BD55-2316-9DA8-DE74C4CE823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602456" y="4404820"/>
            <a:ext cx="2687885" cy="242310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Rounded Corners 11">
            <a:extLst>
              <a:ext uri="{FF2B5EF4-FFF2-40B4-BE49-F238E27FC236}">
                <a16:creationId xmlns:a16="http://schemas.microsoft.com/office/drawing/2014/main" id="{6BA948F4-CA8F-8085-8959-9168E41D0CD6}"/>
              </a:ext>
            </a:extLst>
          </p:cNvPr>
          <p:cNvSpPr/>
          <p:nvPr/>
        </p:nvSpPr>
        <p:spPr>
          <a:xfrm>
            <a:off x="160848" y="1630752"/>
            <a:ext cx="9064752" cy="330834"/>
          </a:xfrm>
          <a:prstGeom prst="roundRect">
            <a:avLst/>
          </a:prstGeom>
          <a:solidFill>
            <a:srgbClr val="2484C6"/>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bg1"/>
                </a:solidFill>
              </a:rPr>
              <a:t>Ethanol is projected to be the single largest feedstock for production of Sustainable Aviation Fuel (SAF)</a:t>
            </a:r>
            <a:endParaRPr lang="en-US" sz="1400" b="1">
              <a:solidFill>
                <a:schemeClr val="bg1"/>
              </a:solidFill>
            </a:endParaRPr>
          </a:p>
        </p:txBody>
      </p:sp>
      <p:sp>
        <p:nvSpPr>
          <p:cNvPr id="13" name="Rectangle: Rounded Corners 12">
            <a:extLst>
              <a:ext uri="{FF2B5EF4-FFF2-40B4-BE49-F238E27FC236}">
                <a16:creationId xmlns:a16="http://schemas.microsoft.com/office/drawing/2014/main" id="{9BFB6410-4435-3426-ED02-8A3E7D2575FC}"/>
              </a:ext>
            </a:extLst>
          </p:cNvPr>
          <p:cNvSpPr/>
          <p:nvPr/>
        </p:nvSpPr>
        <p:spPr>
          <a:xfrm>
            <a:off x="212546" y="4002125"/>
            <a:ext cx="9013053" cy="330834"/>
          </a:xfrm>
          <a:prstGeom prst="roundRect">
            <a:avLst/>
          </a:prstGeom>
          <a:solidFill>
            <a:srgbClr val="2484C6"/>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bg1"/>
                </a:solidFill>
              </a:rPr>
              <a:t>CCS is the most efficient way to produce low CI ethanol required for SAF production</a:t>
            </a:r>
            <a:endParaRPr lang="en-US" sz="1400" b="1">
              <a:solidFill>
                <a:schemeClr val="bg1"/>
              </a:solidFill>
            </a:endParaRPr>
          </a:p>
        </p:txBody>
      </p:sp>
      <p:sp>
        <p:nvSpPr>
          <p:cNvPr id="14" name="TextBox 13">
            <a:extLst>
              <a:ext uri="{FF2B5EF4-FFF2-40B4-BE49-F238E27FC236}">
                <a16:creationId xmlns:a16="http://schemas.microsoft.com/office/drawing/2014/main" id="{A30C6AA8-CBAC-08AA-6584-3BB866FA8B24}"/>
              </a:ext>
            </a:extLst>
          </p:cNvPr>
          <p:cNvSpPr txBox="1"/>
          <p:nvPr/>
        </p:nvSpPr>
        <p:spPr>
          <a:xfrm>
            <a:off x="6621456" y="4981788"/>
            <a:ext cx="2209800" cy="1077218"/>
          </a:xfrm>
          <a:prstGeom prst="rect">
            <a:avLst/>
          </a:prstGeom>
          <a:noFill/>
        </p:spPr>
        <p:txBody>
          <a:bodyPr wrap="square" rtlCol="0">
            <a:spAutoFit/>
          </a:bodyPr>
          <a:lstStyle/>
          <a:p>
            <a:pPr algn="ctr"/>
            <a:r>
              <a:rPr lang="en-GB" sz="1600">
                <a:solidFill>
                  <a:srgbClr val="0D2843"/>
                </a:solidFill>
                <a:latin typeface="+mn-lt"/>
              </a:rPr>
              <a:t>SAF expected to add value to ethanol of at least $1.25 to $2.00 per gallon</a:t>
            </a:r>
            <a:endParaRPr lang="en-US" sz="1600">
              <a:solidFill>
                <a:srgbClr val="0D2843"/>
              </a:solidFill>
              <a:latin typeface="+mn-lt"/>
            </a:endParaRPr>
          </a:p>
        </p:txBody>
      </p:sp>
      <p:sp>
        <p:nvSpPr>
          <p:cNvPr id="19" name="TextBox 18">
            <a:extLst>
              <a:ext uri="{FF2B5EF4-FFF2-40B4-BE49-F238E27FC236}">
                <a16:creationId xmlns:a16="http://schemas.microsoft.com/office/drawing/2014/main" id="{58829F29-45D0-8E5D-75D8-99D3BBD8BEAE}"/>
              </a:ext>
            </a:extLst>
          </p:cNvPr>
          <p:cNvSpPr txBox="1"/>
          <p:nvPr/>
        </p:nvSpPr>
        <p:spPr>
          <a:xfrm>
            <a:off x="278314" y="2045500"/>
            <a:ext cx="3434149" cy="1877437"/>
          </a:xfrm>
          <a:prstGeom prst="rect">
            <a:avLst/>
          </a:prstGeom>
          <a:noFill/>
        </p:spPr>
        <p:txBody>
          <a:bodyPr wrap="square" rtlCol="0">
            <a:spAutoFit/>
          </a:bodyPr>
          <a:lstStyle/>
          <a:p>
            <a:r>
              <a:rPr lang="en-US" b="1">
                <a:solidFill>
                  <a:srgbClr val="0D2843"/>
                </a:solidFill>
              </a:rPr>
              <a:t>What is Sustainable Aviation Fuel?</a:t>
            </a:r>
          </a:p>
          <a:p>
            <a:r>
              <a:rPr lang="en-US" sz="1000">
                <a:solidFill>
                  <a:srgbClr val="0D2843"/>
                </a:solidFill>
              </a:rPr>
              <a:t>Ethanol-based sustainable aviation fuel (SAF) is used by airlines in their effort to become more carbon neutral. With limited alternatives to power today’s modern aircraft, SAF is expected to make up the majority of emissions reductions for the aviation industry. In 2022, global production of SAF amounted to just ~80 million gallons with additional capacity being planned around the globe to meet growing demand. </a:t>
            </a:r>
          </a:p>
        </p:txBody>
      </p:sp>
      <p:sp>
        <p:nvSpPr>
          <p:cNvPr id="20" name="TextBox 19">
            <a:extLst>
              <a:ext uri="{FF2B5EF4-FFF2-40B4-BE49-F238E27FC236}">
                <a16:creationId xmlns:a16="http://schemas.microsoft.com/office/drawing/2014/main" id="{C70DD0DA-1A06-6011-01A0-5D7B41B9F6B1}"/>
              </a:ext>
            </a:extLst>
          </p:cNvPr>
          <p:cNvSpPr txBox="1"/>
          <p:nvPr/>
        </p:nvSpPr>
        <p:spPr>
          <a:xfrm>
            <a:off x="4799892" y="2007542"/>
            <a:ext cx="3094573" cy="1908215"/>
          </a:xfrm>
          <a:prstGeom prst="rect">
            <a:avLst/>
          </a:prstGeom>
          <a:noFill/>
        </p:spPr>
        <p:txBody>
          <a:bodyPr wrap="square" rtlCol="0">
            <a:spAutoFit/>
          </a:bodyPr>
          <a:lstStyle/>
          <a:p>
            <a:r>
              <a:rPr lang="en-US" b="1">
                <a:solidFill>
                  <a:srgbClr val="0D2843"/>
                </a:solidFill>
              </a:rPr>
              <a:t>Growing Demand for SAF</a:t>
            </a:r>
          </a:p>
          <a:p>
            <a:r>
              <a:rPr lang="en-US" sz="1000">
                <a:solidFill>
                  <a:srgbClr val="0D2843"/>
                </a:solidFill>
              </a:rPr>
              <a:t>Countries and companies around the world are planning to increase SAF usage, setting the stage for industry development and expansion. Corporate targets of SAF usage amount to 3.3 billion gallons annually by 2030. Governments are also incentivizing or requiring SAF usage through targets (U.S. – 3 billion gallons), mandates (EU, Japan) or various credits (Canada’s Clean Fuels program, state level low-carbon markets, state level tax incentives, Clean Fuel Production Credit – 45Z).</a:t>
            </a:r>
          </a:p>
        </p:txBody>
      </p:sp>
      <p:pic>
        <p:nvPicPr>
          <p:cNvPr id="3" name="Picture 2" descr="A corn on the cob&#10;&#10;Description automatically generated">
            <a:extLst>
              <a:ext uri="{FF2B5EF4-FFF2-40B4-BE49-F238E27FC236}">
                <a16:creationId xmlns:a16="http://schemas.microsoft.com/office/drawing/2014/main" id="{BC08F5EF-8E18-C6D5-0AA4-C29B6317B4F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580000">
            <a:off x="3679964" y="2539679"/>
            <a:ext cx="1101166" cy="1038565"/>
          </a:xfrm>
          <a:prstGeom prst="rect">
            <a:avLst/>
          </a:prstGeom>
        </p:spPr>
      </p:pic>
      <p:pic>
        <p:nvPicPr>
          <p:cNvPr id="10" name="Picture 9" descr="A blue graph with a arrow pointing up&#10;&#10;Description automatically generated">
            <a:extLst>
              <a:ext uri="{FF2B5EF4-FFF2-40B4-BE49-F238E27FC236}">
                <a16:creationId xmlns:a16="http://schemas.microsoft.com/office/drawing/2014/main" id="{BEF46172-7F6A-3DE7-A7F8-C5886C922A3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94465" y="2269045"/>
            <a:ext cx="1249480" cy="1510553"/>
          </a:xfrm>
          <a:prstGeom prst="rect">
            <a:avLst/>
          </a:prstGeom>
        </p:spPr>
      </p:pic>
      <p:pic>
        <p:nvPicPr>
          <p:cNvPr id="16" name="Picture 15">
            <a:extLst>
              <a:ext uri="{FF2B5EF4-FFF2-40B4-BE49-F238E27FC236}">
                <a16:creationId xmlns:a16="http://schemas.microsoft.com/office/drawing/2014/main" id="{AF30A98A-686A-D586-6392-8141DC8F9BE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49926" y="4421907"/>
            <a:ext cx="2569746" cy="2436340"/>
          </a:xfrm>
          <a:prstGeom prst="rect">
            <a:avLst/>
          </a:prstGeom>
        </p:spPr>
      </p:pic>
    </p:spTree>
    <p:extLst>
      <p:ext uri="{BB962C8B-B14F-4D97-AF65-F5344CB8AC3E}">
        <p14:creationId xmlns:p14="http://schemas.microsoft.com/office/powerpoint/2010/main" val="594904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BFB3B2F-8CEA-124F-BCB3-6D8B3D774D3A}"/>
              </a:ext>
            </a:extLst>
          </p:cNvPr>
          <p:cNvSpPr>
            <a:spLocks noGrp="1"/>
          </p:cNvSpPr>
          <p:nvPr>
            <p:ph type="pic" sz="quarter" idx="13"/>
          </p:nvPr>
        </p:nvSpPr>
        <p:spPr/>
        <p:txBody>
          <a:bodyPr/>
          <a:lstStyle/>
          <a:p>
            <a:endParaRPr lang="en-US"/>
          </a:p>
        </p:txBody>
      </p:sp>
      <p:sp>
        <p:nvSpPr>
          <p:cNvPr id="4" name="Text Placeholder 3">
            <a:extLst>
              <a:ext uri="{FF2B5EF4-FFF2-40B4-BE49-F238E27FC236}">
                <a16:creationId xmlns:a16="http://schemas.microsoft.com/office/drawing/2014/main" id="{382BC3A1-F5B7-01F8-0646-A02F18C14452}"/>
              </a:ext>
            </a:extLst>
          </p:cNvPr>
          <p:cNvSpPr>
            <a:spLocks noGrp="1"/>
          </p:cNvSpPr>
          <p:nvPr>
            <p:ph type="body" sz="quarter" idx="11"/>
          </p:nvPr>
        </p:nvSpPr>
        <p:spPr/>
        <p:txBody>
          <a:bodyPr/>
          <a:lstStyle/>
          <a:p>
            <a:r>
              <a:rPr lang="en-US"/>
              <a:t>Landowner Compensation &amp; Landowner Protections</a:t>
            </a:r>
          </a:p>
        </p:txBody>
      </p:sp>
    </p:spTree>
    <p:extLst>
      <p:ext uri="{BB962C8B-B14F-4D97-AF65-F5344CB8AC3E}">
        <p14:creationId xmlns:p14="http://schemas.microsoft.com/office/powerpoint/2010/main" val="1653556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4B5BAA-5E48-3646-BBD7-CD4F708E7010}"/>
              </a:ext>
            </a:extLst>
          </p:cNvPr>
          <p:cNvSpPr/>
          <p:nvPr/>
        </p:nvSpPr>
        <p:spPr>
          <a:xfrm>
            <a:off x="0" y="0"/>
            <a:ext cx="9490841" cy="6874806"/>
          </a:xfrm>
          <a:prstGeom prst="rect">
            <a:avLst/>
          </a:prstGeom>
          <a:gradFill>
            <a:gsLst>
              <a:gs pos="0">
                <a:schemeClr val="accent1">
                  <a:lumMod val="5000"/>
                  <a:lumOff val="95000"/>
                </a:schemeClr>
              </a:gs>
              <a:gs pos="100000">
                <a:schemeClr val="accent1">
                  <a:lumMod val="13703"/>
                  <a:lumOff val="86297"/>
                </a:schemeClr>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6630C31C-8AE3-0D47-A022-1CAC3694A6CE}"/>
              </a:ext>
            </a:extLst>
          </p:cNvPr>
          <p:cNvSpPr>
            <a:spLocks noGrp="1"/>
          </p:cNvSpPr>
          <p:nvPr>
            <p:ph type="sldNum" sz="quarter" idx="10"/>
          </p:nvPr>
        </p:nvSpPr>
        <p:spPr/>
        <p:txBody>
          <a:bodyPr/>
          <a:lstStyle/>
          <a:p>
            <a:fld id="{BD8A61DA-A253-9B4F-B374-933B9CFDB2A7}" type="slidenum">
              <a:rPr lang="en-US" smtClean="0">
                <a:solidFill>
                  <a:schemeClr val="bg1"/>
                </a:solidFill>
                <a:latin typeface="Arial" panose="020B0604020202020204" pitchFamily="34" charset="0"/>
                <a:cs typeface="Arial" panose="020B0604020202020204" pitchFamily="34" charset="0"/>
              </a:rPr>
              <a:t>13</a:t>
            </a:fld>
            <a:endParaRPr lang="en-US">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9AE202B1-B078-0A48-8B5D-82857DA703E6}"/>
              </a:ext>
            </a:extLst>
          </p:cNvPr>
          <p:cNvSpPr>
            <a:spLocks noGrp="1"/>
          </p:cNvSpPr>
          <p:nvPr>
            <p:ph type="ctrTitle"/>
          </p:nvPr>
        </p:nvSpPr>
        <p:spPr/>
        <p:txBody>
          <a:bodyPr>
            <a:noAutofit/>
          </a:bodyPr>
          <a:lstStyle/>
          <a:p>
            <a:r>
              <a:rPr lang="en-US" sz="3200">
                <a:solidFill>
                  <a:srgbClr val="0E172C"/>
                </a:solidFill>
                <a:latin typeface="Chonburi"/>
                <a:cs typeface="Chonburi"/>
              </a:rPr>
              <a:t>Compensation for Landowners</a:t>
            </a:r>
          </a:p>
        </p:txBody>
      </p:sp>
      <p:sp>
        <p:nvSpPr>
          <p:cNvPr id="4" name="Rectangle 3">
            <a:extLst>
              <a:ext uri="{FF2B5EF4-FFF2-40B4-BE49-F238E27FC236}">
                <a16:creationId xmlns:a16="http://schemas.microsoft.com/office/drawing/2014/main" id="{B443B9EE-A75B-2942-B1E2-EEA27A368EA5}"/>
              </a:ext>
            </a:extLst>
          </p:cNvPr>
          <p:cNvSpPr/>
          <p:nvPr/>
        </p:nvSpPr>
        <p:spPr>
          <a:xfrm>
            <a:off x="9490841" y="-10536"/>
            <a:ext cx="2701159" cy="6858000"/>
          </a:xfrm>
          <a:prstGeom prst="rect">
            <a:avLst/>
          </a:prstGeom>
          <a:solidFill>
            <a:srgbClr val="0D28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and white logo&#10;&#10;Description automatically generated">
            <a:extLst>
              <a:ext uri="{FF2B5EF4-FFF2-40B4-BE49-F238E27FC236}">
                <a16:creationId xmlns:a16="http://schemas.microsoft.com/office/drawing/2014/main" id="{436C1B4F-BBE6-3944-BAC6-C8F7DE34344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44495" y="282574"/>
            <a:ext cx="1593850" cy="796925"/>
          </a:xfrm>
          <a:prstGeom prst="rect">
            <a:avLst/>
          </a:prstGeom>
        </p:spPr>
      </p:pic>
      <p:sp>
        <p:nvSpPr>
          <p:cNvPr id="18" name="object 13">
            <a:extLst>
              <a:ext uri="{FF2B5EF4-FFF2-40B4-BE49-F238E27FC236}">
                <a16:creationId xmlns:a16="http://schemas.microsoft.com/office/drawing/2014/main" id="{F23CC414-DDDB-6694-49D1-0DE3D91E7626}"/>
              </a:ext>
            </a:extLst>
          </p:cNvPr>
          <p:cNvSpPr txBox="1"/>
          <p:nvPr/>
        </p:nvSpPr>
        <p:spPr>
          <a:xfrm>
            <a:off x="2625001" y="2742407"/>
            <a:ext cx="228600" cy="105157"/>
          </a:xfrm>
          <a:prstGeom prst="rect">
            <a:avLst/>
          </a:prstGeom>
        </p:spPr>
        <p:txBody>
          <a:bodyPr vert="horz" wrap="square" lIns="0" tIns="12700" rIns="0" bIns="0" rtlCol="0">
            <a:spAutoFit/>
          </a:bodyPr>
          <a:lstStyle/>
          <a:p>
            <a:pPr marL="38100">
              <a:lnSpc>
                <a:spcPct val="100000"/>
              </a:lnSpc>
              <a:spcBef>
                <a:spcPts val="100"/>
              </a:spcBef>
            </a:pPr>
            <a:r>
              <a:rPr sz="600" spc="-25">
                <a:solidFill>
                  <a:srgbClr val="FFFFFF"/>
                </a:solidFill>
                <a:latin typeface="+mn-lt"/>
                <a:cs typeface="Lucida Sans"/>
              </a:rPr>
              <a:t>CO</a:t>
            </a:r>
            <a:r>
              <a:rPr sz="600" spc="-37" baseline="-20833">
                <a:solidFill>
                  <a:srgbClr val="FFFFFF"/>
                </a:solidFill>
                <a:latin typeface="+mn-lt"/>
                <a:cs typeface="Lucida Sans"/>
              </a:rPr>
              <a:t>2</a:t>
            </a:r>
            <a:endParaRPr sz="600" baseline="-20833">
              <a:latin typeface="+mn-lt"/>
              <a:cs typeface="Lucida Sans"/>
            </a:endParaRPr>
          </a:p>
        </p:txBody>
      </p:sp>
      <p:grpSp>
        <p:nvGrpSpPr>
          <p:cNvPr id="3" name="object 3">
            <a:extLst>
              <a:ext uri="{FF2B5EF4-FFF2-40B4-BE49-F238E27FC236}">
                <a16:creationId xmlns:a16="http://schemas.microsoft.com/office/drawing/2014/main" id="{549A489D-27DF-B9D6-D0B5-67BAEAB86105}"/>
              </a:ext>
            </a:extLst>
          </p:cNvPr>
          <p:cNvGrpSpPr/>
          <p:nvPr/>
        </p:nvGrpSpPr>
        <p:grpSpPr>
          <a:xfrm>
            <a:off x="233172" y="1549908"/>
            <a:ext cx="4255135" cy="2143125"/>
            <a:chOff x="233172" y="1019556"/>
            <a:chExt cx="4255135" cy="2143125"/>
          </a:xfrm>
        </p:grpSpPr>
        <p:pic>
          <p:nvPicPr>
            <p:cNvPr id="26" name="object 4">
              <a:extLst>
                <a:ext uri="{FF2B5EF4-FFF2-40B4-BE49-F238E27FC236}">
                  <a16:creationId xmlns:a16="http://schemas.microsoft.com/office/drawing/2014/main" id="{03615198-72DB-B4E3-7EE4-7D78A369E7A2}"/>
                </a:ext>
              </a:extLst>
            </p:cNvPr>
            <p:cNvPicPr/>
            <p:nvPr/>
          </p:nvPicPr>
          <p:blipFill>
            <a:blip r:embed="rId3" cstate="email">
              <a:extLst>
                <a:ext uri="{28A0092B-C50C-407E-A947-70E740481C1C}">
                  <a14:useLocalDpi xmlns:a14="http://schemas.microsoft.com/office/drawing/2010/main"/>
                </a:ext>
              </a:extLst>
            </a:blip>
            <a:stretch>
              <a:fillRect/>
            </a:stretch>
          </p:blipFill>
          <p:spPr>
            <a:xfrm>
              <a:off x="233172" y="1019556"/>
              <a:ext cx="4255007" cy="2142743"/>
            </a:xfrm>
            <a:prstGeom prst="rect">
              <a:avLst/>
            </a:prstGeom>
          </p:spPr>
        </p:pic>
        <p:sp>
          <p:nvSpPr>
            <p:cNvPr id="27" name="object 5">
              <a:extLst>
                <a:ext uri="{FF2B5EF4-FFF2-40B4-BE49-F238E27FC236}">
                  <a16:creationId xmlns:a16="http://schemas.microsoft.com/office/drawing/2014/main" id="{D01A0718-AB93-C510-F4A5-2C73F79DB567}"/>
                </a:ext>
              </a:extLst>
            </p:cNvPr>
            <p:cNvSpPr/>
            <p:nvPr/>
          </p:nvSpPr>
          <p:spPr>
            <a:xfrm>
              <a:off x="303276" y="1089660"/>
              <a:ext cx="4114800" cy="2002789"/>
            </a:xfrm>
            <a:custGeom>
              <a:avLst/>
              <a:gdLst/>
              <a:ahLst/>
              <a:cxnLst/>
              <a:rect l="l" t="t" r="r" b="b"/>
              <a:pathLst>
                <a:path w="4114800" h="2002789">
                  <a:moveTo>
                    <a:pt x="4114800" y="0"/>
                  </a:moveTo>
                  <a:lnTo>
                    <a:pt x="0" y="0"/>
                  </a:lnTo>
                  <a:lnTo>
                    <a:pt x="0" y="2002536"/>
                  </a:lnTo>
                  <a:lnTo>
                    <a:pt x="4114800" y="2002536"/>
                  </a:lnTo>
                  <a:lnTo>
                    <a:pt x="4114800" y="0"/>
                  </a:lnTo>
                  <a:close/>
                </a:path>
              </a:pathLst>
            </a:custGeom>
            <a:solidFill>
              <a:srgbClr val="FFFFFF"/>
            </a:solidFill>
            <a:ln>
              <a:solidFill>
                <a:srgbClr val="0D2843"/>
              </a:solidFill>
            </a:ln>
          </p:spPr>
          <p:txBody>
            <a:bodyPr wrap="square" lIns="0" tIns="0" rIns="0" bIns="0" rtlCol="0"/>
            <a:lstStyle/>
            <a:p>
              <a:endParaRPr>
                <a:latin typeface="+mn-lt"/>
              </a:endParaRPr>
            </a:p>
          </p:txBody>
        </p:sp>
        <p:sp>
          <p:nvSpPr>
            <p:cNvPr id="28" name="object 6">
              <a:extLst>
                <a:ext uri="{FF2B5EF4-FFF2-40B4-BE49-F238E27FC236}">
                  <a16:creationId xmlns:a16="http://schemas.microsoft.com/office/drawing/2014/main" id="{34F1B1C6-0295-FF6A-3F56-1E4C3B5F5098}"/>
                </a:ext>
              </a:extLst>
            </p:cNvPr>
            <p:cNvSpPr/>
            <p:nvPr/>
          </p:nvSpPr>
          <p:spPr>
            <a:xfrm>
              <a:off x="303276" y="1089660"/>
              <a:ext cx="4114800" cy="2002789"/>
            </a:xfrm>
            <a:custGeom>
              <a:avLst/>
              <a:gdLst/>
              <a:ahLst/>
              <a:cxnLst/>
              <a:rect l="l" t="t" r="r" b="b"/>
              <a:pathLst>
                <a:path w="4114800" h="2002789">
                  <a:moveTo>
                    <a:pt x="0" y="0"/>
                  </a:moveTo>
                  <a:lnTo>
                    <a:pt x="4114800" y="0"/>
                  </a:lnTo>
                  <a:lnTo>
                    <a:pt x="4114800" y="2002536"/>
                  </a:lnTo>
                  <a:lnTo>
                    <a:pt x="0" y="2002536"/>
                  </a:lnTo>
                  <a:lnTo>
                    <a:pt x="0" y="0"/>
                  </a:lnTo>
                  <a:close/>
                </a:path>
              </a:pathLst>
            </a:custGeom>
            <a:ln w="9525">
              <a:solidFill>
                <a:srgbClr val="002846"/>
              </a:solidFill>
            </a:ln>
          </p:spPr>
          <p:txBody>
            <a:bodyPr wrap="square" lIns="0" tIns="0" rIns="0" bIns="0" rtlCol="0"/>
            <a:lstStyle/>
            <a:p>
              <a:endParaRPr>
                <a:latin typeface="+mn-lt"/>
              </a:endParaRPr>
            </a:p>
          </p:txBody>
        </p:sp>
      </p:grpSp>
      <p:sp>
        <p:nvSpPr>
          <p:cNvPr id="29" name="object 7">
            <a:extLst>
              <a:ext uri="{FF2B5EF4-FFF2-40B4-BE49-F238E27FC236}">
                <a16:creationId xmlns:a16="http://schemas.microsoft.com/office/drawing/2014/main" id="{A0703833-34CD-DDC6-9B84-157F0A45D7E8}"/>
              </a:ext>
            </a:extLst>
          </p:cNvPr>
          <p:cNvSpPr txBox="1"/>
          <p:nvPr/>
        </p:nvSpPr>
        <p:spPr>
          <a:xfrm>
            <a:off x="977709" y="2136957"/>
            <a:ext cx="2764790" cy="978473"/>
          </a:xfrm>
          <a:prstGeom prst="rect">
            <a:avLst/>
          </a:prstGeom>
        </p:spPr>
        <p:txBody>
          <a:bodyPr vert="horz" wrap="square" lIns="0" tIns="12700" rIns="0" bIns="0" rtlCol="0">
            <a:spAutoFit/>
          </a:bodyPr>
          <a:lstStyle/>
          <a:p>
            <a:pPr marL="12700" marR="5080" algn="ctr">
              <a:lnSpc>
                <a:spcPct val="150000"/>
              </a:lnSpc>
              <a:spcBef>
                <a:spcPts val="100"/>
              </a:spcBef>
            </a:pPr>
            <a:r>
              <a:rPr sz="1050">
                <a:solidFill>
                  <a:srgbClr val="002846"/>
                </a:solidFill>
                <a:latin typeface="+mn-lt"/>
                <a:cs typeface="Lucida Sans"/>
              </a:rPr>
              <a:t>SUMMIT</a:t>
            </a:r>
            <a:r>
              <a:rPr sz="1050" spc="40">
                <a:solidFill>
                  <a:srgbClr val="002846"/>
                </a:solidFill>
                <a:latin typeface="+mn-lt"/>
                <a:cs typeface="Lucida Sans"/>
              </a:rPr>
              <a:t> </a:t>
            </a:r>
            <a:r>
              <a:rPr sz="1050" spc="75">
                <a:solidFill>
                  <a:srgbClr val="002846"/>
                </a:solidFill>
                <a:latin typeface="+mn-lt"/>
                <a:cs typeface="Lucida Sans"/>
              </a:rPr>
              <a:t>CARBON</a:t>
            </a:r>
            <a:r>
              <a:rPr sz="1050" spc="30">
                <a:solidFill>
                  <a:srgbClr val="002846"/>
                </a:solidFill>
                <a:latin typeface="+mn-lt"/>
                <a:cs typeface="Lucida Sans"/>
              </a:rPr>
              <a:t> </a:t>
            </a:r>
            <a:r>
              <a:rPr sz="1050" spc="55">
                <a:solidFill>
                  <a:srgbClr val="002846"/>
                </a:solidFill>
                <a:latin typeface="+mn-lt"/>
                <a:cs typeface="Lucida Sans"/>
              </a:rPr>
              <a:t>SOLUTIONS</a:t>
            </a:r>
            <a:r>
              <a:rPr sz="1050" spc="35">
                <a:solidFill>
                  <a:srgbClr val="002846"/>
                </a:solidFill>
                <a:latin typeface="+mn-lt"/>
                <a:cs typeface="Lucida Sans"/>
              </a:rPr>
              <a:t> </a:t>
            </a:r>
            <a:r>
              <a:rPr sz="1050" spc="95">
                <a:solidFill>
                  <a:srgbClr val="002846"/>
                </a:solidFill>
                <a:latin typeface="+mn-lt"/>
                <a:cs typeface="Lucida Sans"/>
              </a:rPr>
              <a:t>WILL</a:t>
            </a:r>
            <a:r>
              <a:rPr sz="1050" spc="60">
                <a:solidFill>
                  <a:srgbClr val="002846"/>
                </a:solidFill>
                <a:latin typeface="+mn-lt"/>
                <a:cs typeface="Lucida Sans"/>
              </a:rPr>
              <a:t> HAVE LAND</a:t>
            </a:r>
            <a:r>
              <a:rPr sz="1050" spc="20">
                <a:solidFill>
                  <a:srgbClr val="002846"/>
                </a:solidFill>
                <a:latin typeface="+mn-lt"/>
                <a:cs typeface="Lucida Sans"/>
              </a:rPr>
              <a:t> </a:t>
            </a:r>
            <a:r>
              <a:rPr sz="1050" spc="70">
                <a:solidFill>
                  <a:srgbClr val="002846"/>
                </a:solidFill>
                <a:latin typeface="+mn-lt"/>
                <a:cs typeface="Lucida Sans"/>
              </a:rPr>
              <a:t>AGENTS</a:t>
            </a:r>
            <a:r>
              <a:rPr sz="1050" spc="10">
                <a:solidFill>
                  <a:srgbClr val="002846"/>
                </a:solidFill>
                <a:latin typeface="+mn-lt"/>
                <a:cs typeface="Lucida Sans"/>
              </a:rPr>
              <a:t> </a:t>
            </a:r>
            <a:r>
              <a:rPr sz="1050" spc="65">
                <a:solidFill>
                  <a:srgbClr val="002846"/>
                </a:solidFill>
                <a:latin typeface="+mn-lt"/>
                <a:cs typeface="Lucida Sans"/>
              </a:rPr>
              <a:t>ASSIGNED</a:t>
            </a:r>
            <a:r>
              <a:rPr sz="1050" spc="20">
                <a:solidFill>
                  <a:srgbClr val="002846"/>
                </a:solidFill>
                <a:latin typeface="+mn-lt"/>
                <a:cs typeface="Lucida Sans"/>
              </a:rPr>
              <a:t> </a:t>
            </a:r>
            <a:r>
              <a:rPr sz="1050">
                <a:solidFill>
                  <a:srgbClr val="002846"/>
                </a:solidFill>
                <a:latin typeface="+mn-lt"/>
                <a:cs typeface="Lucida Sans"/>
              </a:rPr>
              <a:t>TO</a:t>
            </a:r>
            <a:r>
              <a:rPr sz="1050" spc="15">
                <a:solidFill>
                  <a:srgbClr val="002846"/>
                </a:solidFill>
                <a:latin typeface="+mn-lt"/>
                <a:cs typeface="Lucida Sans"/>
              </a:rPr>
              <a:t> </a:t>
            </a:r>
            <a:r>
              <a:rPr sz="1050" spc="50">
                <a:solidFill>
                  <a:srgbClr val="002846"/>
                </a:solidFill>
                <a:latin typeface="+mn-lt"/>
                <a:cs typeface="Lucida Sans"/>
              </a:rPr>
              <a:t>EACH </a:t>
            </a:r>
            <a:r>
              <a:rPr sz="1050" spc="10">
                <a:solidFill>
                  <a:srgbClr val="002846"/>
                </a:solidFill>
                <a:latin typeface="+mn-lt"/>
                <a:cs typeface="Lucida Sans"/>
              </a:rPr>
              <a:t>INDIVIDUAL</a:t>
            </a:r>
            <a:r>
              <a:rPr sz="1050" spc="160">
                <a:solidFill>
                  <a:srgbClr val="002846"/>
                </a:solidFill>
                <a:latin typeface="+mn-lt"/>
                <a:cs typeface="Lucida Sans"/>
              </a:rPr>
              <a:t> </a:t>
            </a:r>
            <a:r>
              <a:rPr sz="1050" spc="90">
                <a:solidFill>
                  <a:srgbClr val="002846"/>
                </a:solidFill>
                <a:latin typeface="+mn-lt"/>
                <a:cs typeface="Lucida Sans"/>
              </a:rPr>
              <a:t>LANDOWNER</a:t>
            </a:r>
            <a:r>
              <a:rPr sz="1050" spc="170">
                <a:solidFill>
                  <a:srgbClr val="002846"/>
                </a:solidFill>
                <a:latin typeface="+mn-lt"/>
                <a:cs typeface="Lucida Sans"/>
              </a:rPr>
              <a:t> </a:t>
            </a:r>
            <a:r>
              <a:rPr sz="1050" spc="55">
                <a:solidFill>
                  <a:srgbClr val="002846"/>
                </a:solidFill>
                <a:latin typeface="+mn-lt"/>
                <a:cs typeface="Lucida Sans"/>
              </a:rPr>
              <a:t>FOR</a:t>
            </a:r>
            <a:endParaRPr sz="1050">
              <a:latin typeface="+mn-lt"/>
              <a:cs typeface="Lucida Sans"/>
            </a:endParaRPr>
          </a:p>
          <a:p>
            <a:pPr marR="69850" algn="ctr">
              <a:lnSpc>
                <a:spcPct val="100000"/>
              </a:lnSpc>
              <a:spcBef>
                <a:spcPts val="600"/>
              </a:spcBef>
            </a:pPr>
            <a:r>
              <a:rPr sz="1050">
                <a:solidFill>
                  <a:srgbClr val="002846"/>
                </a:solidFill>
                <a:latin typeface="+mn-lt"/>
                <a:cs typeface="Lucida Sans"/>
              </a:rPr>
              <a:t>THE</a:t>
            </a:r>
            <a:r>
              <a:rPr sz="1050" spc="75">
                <a:solidFill>
                  <a:srgbClr val="002846"/>
                </a:solidFill>
                <a:latin typeface="+mn-lt"/>
                <a:cs typeface="Lucida Sans"/>
              </a:rPr>
              <a:t> </a:t>
            </a:r>
            <a:r>
              <a:rPr sz="1050" spc="45">
                <a:solidFill>
                  <a:srgbClr val="002846"/>
                </a:solidFill>
                <a:latin typeface="+mn-lt"/>
                <a:cs typeface="Lucida Sans"/>
              </a:rPr>
              <a:t>DURATION</a:t>
            </a:r>
            <a:r>
              <a:rPr sz="1050" spc="80">
                <a:solidFill>
                  <a:srgbClr val="002846"/>
                </a:solidFill>
                <a:latin typeface="+mn-lt"/>
                <a:cs typeface="Lucida Sans"/>
              </a:rPr>
              <a:t> </a:t>
            </a:r>
            <a:r>
              <a:rPr sz="1050" spc="90">
                <a:solidFill>
                  <a:srgbClr val="002846"/>
                </a:solidFill>
                <a:latin typeface="+mn-lt"/>
                <a:cs typeface="Lucida Sans"/>
              </a:rPr>
              <a:t>OF</a:t>
            </a:r>
            <a:r>
              <a:rPr sz="1050" spc="50">
                <a:solidFill>
                  <a:srgbClr val="002846"/>
                </a:solidFill>
                <a:latin typeface="+mn-lt"/>
                <a:cs typeface="Lucida Sans"/>
              </a:rPr>
              <a:t> </a:t>
            </a:r>
            <a:r>
              <a:rPr sz="1050">
                <a:solidFill>
                  <a:srgbClr val="002846"/>
                </a:solidFill>
                <a:latin typeface="+mn-lt"/>
                <a:cs typeface="Lucida Sans"/>
              </a:rPr>
              <a:t>THE</a:t>
            </a:r>
            <a:r>
              <a:rPr sz="1050" spc="80">
                <a:solidFill>
                  <a:srgbClr val="002846"/>
                </a:solidFill>
                <a:latin typeface="+mn-lt"/>
                <a:cs typeface="Lucida Sans"/>
              </a:rPr>
              <a:t> </a:t>
            </a:r>
            <a:r>
              <a:rPr sz="1050" spc="60">
                <a:solidFill>
                  <a:srgbClr val="002846"/>
                </a:solidFill>
                <a:latin typeface="+mn-lt"/>
                <a:cs typeface="Lucida Sans"/>
              </a:rPr>
              <a:t>PROJECT</a:t>
            </a:r>
            <a:endParaRPr sz="1050">
              <a:latin typeface="+mn-lt"/>
              <a:cs typeface="Lucida Sans"/>
            </a:endParaRPr>
          </a:p>
        </p:txBody>
      </p:sp>
      <p:grpSp>
        <p:nvGrpSpPr>
          <p:cNvPr id="30" name="object 8">
            <a:extLst>
              <a:ext uri="{FF2B5EF4-FFF2-40B4-BE49-F238E27FC236}">
                <a16:creationId xmlns:a16="http://schemas.microsoft.com/office/drawing/2014/main" id="{D003E3C9-5C79-0470-C8E8-276B7B1253DC}"/>
              </a:ext>
            </a:extLst>
          </p:cNvPr>
          <p:cNvGrpSpPr/>
          <p:nvPr/>
        </p:nvGrpSpPr>
        <p:grpSpPr>
          <a:xfrm>
            <a:off x="70104" y="6062471"/>
            <a:ext cx="9005570" cy="822960"/>
            <a:chOff x="70104" y="5678423"/>
            <a:chExt cx="9005570" cy="822960"/>
          </a:xfrm>
        </p:grpSpPr>
        <p:pic>
          <p:nvPicPr>
            <p:cNvPr id="31" name="object 9">
              <a:extLst>
                <a:ext uri="{FF2B5EF4-FFF2-40B4-BE49-F238E27FC236}">
                  <a16:creationId xmlns:a16="http://schemas.microsoft.com/office/drawing/2014/main" id="{1E8EFD07-4BF0-D327-540F-F55ED6C9E3C6}"/>
                </a:ext>
              </a:extLst>
            </p:cNvPr>
            <p:cNvPicPr/>
            <p:nvPr/>
          </p:nvPicPr>
          <p:blipFill>
            <a:blip r:embed="rId4" cstate="email">
              <a:extLst>
                <a:ext uri="{28A0092B-C50C-407E-A947-70E740481C1C}">
                  <a14:useLocalDpi xmlns:a14="http://schemas.microsoft.com/office/drawing/2010/main"/>
                </a:ext>
              </a:extLst>
            </a:blip>
            <a:stretch>
              <a:fillRect/>
            </a:stretch>
          </p:blipFill>
          <p:spPr>
            <a:xfrm>
              <a:off x="70104" y="5678423"/>
              <a:ext cx="9005315" cy="822959"/>
            </a:xfrm>
            <a:prstGeom prst="rect">
              <a:avLst/>
            </a:prstGeom>
          </p:spPr>
        </p:pic>
        <p:pic>
          <p:nvPicPr>
            <p:cNvPr id="32" name="object 10">
              <a:extLst>
                <a:ext uri="{FF2B5EF4-FFF2-40B4-BE49-F238E27FC236}">
                  <a16:creationId xmlns:a16="http://schemas.microsoft.com/office/drawing/2014/main" id="{A66C0B68-7ECD-E3D6-19DB-10A9AB38BA93}"/>
                </a:ext>
              </a:extLst>
            </p:cNvPr>
            <p:cNvPicPr/>
            <p:nvPr/>
          </p:nvPicPr>
          <p:blipFill>
            <a:blip r:embed="rId5" cstate="email">
              <a:extLst>
                <a:ext uri="{28A0092B-C50C-407E-A947-70E740481C1C}">
                  <a14:useLocalDpi xmlns:a14="http://schemas.microsoft.com/office/drawing/2010/main"/>
                </a:ext>
              </a:extLst>
            </a:blip>
            <a:stretch>
              <a:fillRect/>
            </a:stretch>
          </p:blipFill>
          <p:spPr>
            <a:xfrm>
              <a:off x="121919" y="5795771"/>
              <a:ext cx="8901683" cy="626363"/>
            </a:xfrm>
            <a:prstGeom prst="rect">
              <a:avLst/>
            </a:prstGeom>
          </p:spPr>
        </p:pic>
        <p:sp>
          <p:nvSpPr>
            <p:cNvPr id="33" name="object 11">
              <a:extLst>
                <a:ext uri="{FF2B5EF4-FFF2-40B4-BE49-F238E27FC236}">
                  <a16:creationId xmlns:a16="http://schemas.microsoft.com/office/drawing/2014/main" id="{AE77608D-9F71-690D-6F75-E09B51B5E1CD}"/>
                </a:ext>
              </a:extLst>
            </p:cNvPr>
            <p:cNvSpPr/>
            <p:nvPr/>
          </p:nvSpPr>
          <p:spPr>
            <a:xfrm>
              <a:off x="135635" y="5743958"/>
              <a:ext cx="8874760" cy="692150"/>
            </a:xfrm>
            <a:custGeom>
              <a:avLst/>
              <a:gdLst/>
              <a:ahLst/>
              <a:cxnLst/>
              <a:rect l="l" t="t" r="r" b="b"/>
              <a:pathLst>
                <a:path w="8874760" h="692150">
                  <a:moveTo>
                    <a:pt x="8828747" y="0"/>
                  </a:moveTo>
                  <a:lnTo>
                    <a:pt x="45504" y="0"/>
                  </a:lnTo>
                  <a:lnTo>
                    <a:pt x="27790" y="3575"/>
                  </a:lnTo>
                  <a:lnTo>
                    <a:pt x="13327" y="13327"/>
                  </a:lnTo>
                  <a:lnTo>
                    <a:pt x="3575" y="27790"/>
                  </a:lnTo>
                  <a:lnTo>
                    <a:pt x="0" y="45504"/>
                  </a:lnTo>
                  <a:lnTo>
                    <a:pt x="0" y="646391"/>
                  </a:lnTo>
                  <a:lnTo>
                    <a:pt x="3575" y="664099"/>
                  </a:lnTo>
                  <a:lnTo>
                    <a:pt x="13327" y="678564"/>
                  </a:lnTo>
                  <a:lnTo>
                    <a:pt x="27790" y="688318"/>
                  </a:lnTo>
                  <a:lnTo>
                    <a:pt x="45504" y="691895"/>
                  </a:lnTo>
                  <a:lnTo>
                    <a:pt x="8828747" y="691895"/>
                  </a:lnTo>
                  <a:lnTo>
                    <a:pt x="8846461" y="688318"/>
                  </a:lnTo>
                  <a:lnTo>
                    <a:pt x="8860924" y="678564"/>
                  </a:lnTo>
                  <a:lnTo>
                    <a:pt x="8870676" y="664099"/>
                  </a:lnTo>
                  <a:lnTo>
                    <a:pt x="8874252" y="646391"/>
                  </a:lnTo>
                  <a:lnTo>
                    <a:pt x="8874252" y="45504"/>
                  </a:lnTo>
                  <a:lnTo>
                    <a:pt x="8870676" y="27790"/>
                  </a:lnTo>
                  <a:lnTo>
                    <a:pt x="8860924" y="13327"/>
                  </a:lnTo>
                  <a:lnTo>
                    <a:pt x="8846461" y="3575"/>
                  </a:lnTo>
                  <a:lnTo>
                    <a:pt x="8828747" y="0"/>
                  </a:lnTo>
                  <a:close/>
                </a:path>
              </a:pathLst>
            </a:custGeom>
            <a:solidFill>
              <a:srgbClr val="2484C6"/>
            </a:solidFill>
          </p:spPr>
          <p:txBody>
            <a:bodyPr wrap="square" lIns="0" tIns="0" rIns="0" bIns="0" rtlCol="0"/>
            <a:lstStyle/>
            <a:p>
              <a:endParaRPr>
                <a:latin typeface="+mn-lt"/>
              </a:endParaRPr>
            </a:p>
          </p:txBody>
        </p:sp>
      </p:grpSp>
      <p:sp>
        <p:nvSpPr>
          <p:cNvPr id="34" name="object 12">
            <a:extLst>
              <a:ext uri="{FF2B5EF4-FFF2-40B4-BE49-F238E27FC236}">
                <a16:creationId xmlns:a16="http://schemas.microsoft.com/office/drawing/2014/main" id="{FE1BC68E-8E30-2C75-3642-3AD9EB2B6CC6}"/>
              </a:ext>
            </a:extLst>
          </p:cNvPr>
          <p:cNvSpPr txBox="1"/>
          <p:nvPr/>
        </p:nvSpPr>
        <p:spPr>
          <a:xfrm>
            <a:off x="250887" y="6259735"/>
            <a:ext cx="8639810" cy="402611"/>
          </a:xfrm>
          <a:prstGeom prst="rect">
            <a:avLst/>
          </a:prstGeom>
        </p:spPr>
        <p:txBody>
          <a:bodyPr vert="horz" wrap="square" lIns="0" tIns="12700" rIns="0" bIns="0" rtlCol="0">
            <a:spAutoFit/>
          </a:bodyPr>
          <a:lstStyle/>
          <a:p>
            <a:pPr marL="360045" marR="5080" indent="-347980" algn="ctr">
              <a:lnSpc>
                <a:spcPct val="150000"/>
              </a:lnSpc>
              <a:spcBef>
                <a:spcPts val="100"/>
              </a:spcBef>
            </a:pPr>
            <a:r>
              <a:rPr sz="900" spc="105">
                <a:solidFill>
                  <a:srgbClr val="FFFFFF"/>
                </a:solidFill>
                <a:latin typeface="+mn-lt"/>
                <a:cs typeface="Lucida Sans"/>
              </a:rPr>
              <a:t>FOLLOWING</a:t>
            </a:r>
            <a:r>
              <a:rPr sz="900" spc="55">
                <a:solidFill>
                  <a:srgbClr val="FFFFFF"/>
                </a:solidFill>
                <a:latin typeface="+mn-lt"/>
                <a:cs typeface="Lucida Sans"/>
              </a:rPr>
              <a:t> </a:t>
            </a:r>
            <a:r>
              <a:rPr sz="900" spc="65">
                <a:solidFill>
                  <a:srgbClr val="FFFFFF"/>
                </a:solidFill>
                <a:latin typeface="+mn-lt"/>
                <a:cs typeface="Lucida Sans"/>
              </a:rPr>
              <a:t>TODAY’S</a:t>
            </a:r>
            <a:r>
              <a:rPr sz="900" spc="40">
                <a:solidFill>
                  <a:srgbClr val="FFFFFF"/>
                </a:solidFill>
                <a:latin typeface="+mn-lt"/>
                <a:cs typeface="Lucida Sans"/>
              </a:rPr>
              <a:t> </a:t>
            </a:r>
            <a:r>
              <a:rPr sz="900" spc="55">
                <a:solidFill>
                  <a:srgbClr val="FFFFFF"/>
                </a:solidFill>
                <a:latin typeface="+mn-lt"/>
                <a:cs typeface="Lucida Sans"/>
              </a:rPr>
              <a:t>MEETING,</a:t>
            </a:r>
            <a:r>
              <a:rPr sz="900" spc="65">
                <a:solidFill>
                  <a:srgbClr val="FFFFFF"/>
                </a:solidFill>
                <a:latin typeface="+mn-lt"/>
                <a:cs typeface="Lucida Sans"/>
              </a:rPr>
              <a:t> </a:t>
            </a:r>
            <a:r>
              <a:rPr sz="900" spc="200">
                <a:solidFill>
                  <a:srgbClr val="FFFFFF"/>
                </a:solidFill>
                <a:latin typeface="+mn-lt"/>
                <a:cs typeface="Lucida Sans"/>
              </a:rPr>
              <a:t>WE</a:t>
            </a:r>
            <a:r>
              <a:rPr sz="900" spc="70">
                <a:solidFill>
                  <a:srgbClr val="FFFFFF"/>
                </a:solidFill>
                <a:latin typeface="+mn-lt"/>
                <a:cs typeface="Lucida Sans"/>
              </a:rPr>
              <a:t> </a:t>
            </a:r>
            <a:r>
              <a:rPr sz="900" spc="114">
                <a:solidFill>
                  <a:srgbClr val="FFFFFF"/>
                </a:solidFill>
                <a:latin typeface="+mn-lt"/>
                <a:cs typeface="Lucida Sans"/>
              </a:rPr>
              <a:t>WOULD</a:t>
            </a:r>
            <a:r>
              <a:rPr sz="900" spc="65">
                <a:solidFill>
                  <a:srgbClr val="FFFFFF"/>
                </a:solidFill>
                <a:latin typeface="+mn-lt"/>
                <a:cs typeface="Lucida Sans"/>
              </a:rPr>
              <a:t> </a:t>
            </a:r>
            <a:r>
              <a:rPr sz="900" spc="85">
                <a:solidFill>
                  <a:srgbClr val="FFFFFF"/>
                </a:solidFill>
                <a:latin typeface="+mn-lt"/>
                <a:cs typeface="Lucida Sans"/>
              </a:rPr>
              <a:t>LIKE</a:t>
            </a:r>
            <a:r>
              <a:rPr sz="900" spc="50">
                <a:solidFill>
                  <a:srgbClr val="FFFFFF"/>
                </a:solidFill>
                <a:latin typeface="+mn-lt"/>
                <a:cs typeface="Lucida Sans"/>
              </a:rPr>
              <a:t> TO</a:t>
            </a:r>
            <a:r>
              <a:rPr sz="900" spc="45">
                <a:solidFill>
                  <a:srgbClr val="FFFFFF"/>
                </a:solidFill>
                <a:latin typeface="+mn-lt"/>
                <a:cs typeface="Lucida Sans"/>
              </a:rPr>
              <a:t> </a:t>
            </a:r>
            <a:r>
              <a:rPr sz="900" spc="95">
                <a:solidFill>
                  <a:srgbClr val="FFFFFF"/>
                </a:solidFill>
                <a:latin typeface="+mn-lt"/>
                <a:cs typeface="Lucida Sans"/>
              </a:rPr>
              <a:t>HAVE</a:t>
            </a:r>
            <a:r>
              <a:rPr sz="900" spc="65">
                <a:solidFill>
                  <a:srgbClr val="FFFFFF"/>
                </a:solidFill>
                <a:latin typeface="+mn-lt"/>
                <a:cs typeface="Lucida Sans"/>
              </a:rPr>
              <a:t> THE</a:t>
            </a:r>
            <a:r>
              <a:rPr sz="900" spc="55">
                <a:solidFill>
                  <a:srgbClr val="FFFFFF"/>
                </a:solidFill>
                <a:latin typeface="+mn-lt"/>
                <a:cs typeface="Lucida Sans"/>
              </a:rPr>
              <a:t> </a:t>
            </a:r>
            <a:r>
              <a:rPr sz="900" spc="80">
                <a:solidFill>
                  <a:srgbClr val="FFFFFF"/>
                </a:solidFill>
                <a:latin typeface="+mn-lt"/>
                <a:cs typeface="Lucida Sans"/>
              </a:rPr>
              <a:t>OPPORTUNITY</a:t>
            </a:r>
            <a:r>
              <a:rPr sz="900" spc="65">
                <a:solidFill>
                  <a:srgbClr val="FFFFFF"/>
                </a:solidFill>
                <a:latin typeface="+mn-lt"/>
                <a:cs typeface="Lucida Sans"/>
              </a:rPr>
              <a:t> </a:t>
            </a:r>
            <a:r>
              <a:rPr sz="900" spc="50">
                <a:solidFill>
                  <a:srgbClr val="FFFFFF"/>
                </a:solidFill>
                <a:latin typeface="+mn-lt"/>
                <a:cs typeface="Lucida Sans"/>
              </a:rPr>
              <a:t>TO </a:t>
            </a:r>
            <a:r>
              <a:rPr sz="900" spc="55">
                <a:solidFill>
                  <a:srgbClr val="FFFFFF"/>
                </a:solidFill>
                <a:latin typeface="+mn-lt"/>
                <a:cs typeface="Lucida Sans"/>
              </a:rPr>
              <a:t>VISIT </a:t>
            </a:r>
            <a:r>
              <a:rPr sz="900" spc="85">
                <a:solidFill>
                  <a:srgbClr val="FFFFFF"/>
                </a:solidFill>
                <a:latin typeface="+mn-lt"/>
                <a:cs typeface="Lucida Sans"/>
              </a:rPr>
              <a:t>WITH</a:t>
            </a:r>
            <a:r>
              <a:rPr sz="900" spc="55">
                <a:solidFill>
                  <a:srgbClr val="FFFFFF"/>
                </a:solidFill>
                <a:latin typeface="+mn-lt"/>
                <a:cs typeface="Lucida Sans"/>
              </a:rPr>
              <a:t> </a:t>
            </a:r>
            <a:r>
              <a:rPr sz="900" spc="110">
                <a:solidFill>
                  <a:srgbClr val="FFFFFF"/>
                </a:solidFill>
                <a:latin typeface="+mn-lt"/>
                <a:cs typeface="Lucida Sans"/>
              </a:rPr>
              <a:t>LANDOWNERS</a:t>
            </a:r>
            <a:r>
              <a:rPr sz="900" spc="50">
                <a:solidFill>
                  <a:srgbClr val="FFFFFF"/>
                </a:solidFill>
                <a:latin typeface="+mn-lt"/>
                <a:cs typeface="Lucida Sans"/>
              </a:rPr>
              <a:t> INDIVIDUALLY, </a:t>
            </a:r>
            <a:r>
              <a:rPr sz="900" spc="135">
                <a:solidFill>
                  <a:srgbClr val="FFFFFF"/>
                </a:solidFill>
                <a:latin typeface="+mn-lt"/>
                <a:cs typeface="Lucida Sans"/>
              </a:rPr>
              <a:t>ANSWER</a:t>
            </a:r>
            <a:r>
              <a:rPr sz="900" spc="50">
                <a:solidFill>
                  <a:srgbClr val="FFFFFF"/>
                </a:solidFill>
                <a:latin typeface="+mn-lt"/>
                <a:cs typeface="Lucida Sans"/>
              </a:rPr>
              <a:t> </a:t>
            </a:r>
            <a:r>
              <a:rPr sz="900" spc="80">
                <a:solidFill>
                  <a:srgbClr val="FFFFFF"/>
                </a:solidFill>
                <a:latin typeface="+mn-lt"/>
                <a:cs typeface="Lucida Sans"/>
              </a:rPr>
              <a:t>QUESTIONS</a:t>
            </a:r>
            <a:r>
              <a:rPr lang="en-GB" sz="900" spc="80">
                <a:solidFill>
                  <a:srgbClr val="FFFFFF"/>
                </a:solidFill>
                <a:latin typeface="+mn-lt"/>
                <a:cs typeface="Lucida Sans"/>
              </a:rPr>
              <a:t>,</a:t>
            </a:r>
            <a:r>
              <a:rPr sz="900" spc="65">
                <a:solidFill>
                  <a:srgbClr val="FFFFFF"/>
                </a:solidFill>
                <a:latin typeface="+mn-lt"/>
                <a:cs typeface="Lucida Sans"/>
              </a:rPr>
              <a:t> </a:t>
            </a:r>
            <a:r>
              <a:rPr sz="900" spc="70">
                <a:solidFill>
                  <a:srgbClr val="FFFFFF"/>
                </a:solidFill>
                <a:latin typeface="+mn-lt"/>
                <a:cs typeface="Lucida Sans"/>
              </a:rPr>
              <a:t>AND</a:t>
            </a:r>
            <a:r>
              <a:rPr sz="900" spc="45">
                <a:solidFill>
                  <a:srgbClr val="FFFFFF"/>
                </a:solidFill>
                <a:latin typeface="+mn-lt"/>
                <a:cs typeface="Lucida Sans"/>
              </a:rPr>
              <a:t> </a:t>
            </a:r>
            <a:r>
              <a:rPr sz="900" spc="105">
                <a:solidFill>
                  <a:srgbClr val="FFFFFF"/>
                </a:solidFill>
                <a:latin typeface="+mn-lt"/>
                <a:cs typeface="Lucida Sans"/>
              </a:rPr>
              <a:t>HOPEFULLY</a:t>
            </a:r>
            <a:r>
              <a:rPr sz="900" spc="70">
                <a:solidFill>
                  <a:srgbClr val="FFFFFF"/>
                </a:solidFill>
                <a:latin typeface="+mn-lt"/>
                <a:cs typeface="Lucida Sans"/>
              </a:rPr>
              <a:t> </a:t>
            </a:r>
            <a:r>
              <a:rPr sz="900" spc="105">
                <a:solidFill>
                  <a:srgbClr val="FFFFFF"/>
                </a:solidFill>
                <a:latin typeface="+mn-lt"/>
                <a:cs typeface="Lucida Sans"/>
              </a:rPr>
              <a:t>SECURE</a:t>
            </a:r>
            <a:r>
              <a:rPr sz="900" spc="85">
                <a:solidFill>
                  <a:srgbClr val="FFFFFF"/>
                </a:solidFill>
                <a:latin typeface="+mn-lt"/>
                <a:cs typeface="Lucida Sans"/>
              </a:rPr>
              <a:t> </a:t>
            </a:r>
            <a:r>
              <a:rPr sz="900" spc="90">
                <a:solidFill>
                  <a:srgbClr val="FFFFFF"/>
                </a:solidFill>
                <a:latin typeface="+mn-lt"/>
                <a:cs typeface="Lucida Sans"/>
              </a:rPr>
              <a:t>YOUR</a:t>
            </a:r>
            <a:r>
              <a:rPr sz="900" spc="45">
                <a:solidFill>
                  <a:srgbClr val="FFFFFF"/>
                </a:solidFill>
                <a:latin typeface="+mn-lt"/>
                <a:cs typeface="Lucida Sans"/>
              </a:rPr>
              <a:t> </a:t>
            </a:r>
            <a:r>
              <a:rPr sz="900" spc="80">
                <a:solidFill>
                  <a:srgbClr val="FFFFFF"/>
                </a:solidFill>
                <a:latin typeface="+mn-lt"/>
                <a:cs typeface="Lucida Sans"/>
              </a:rPr>
              <a:t>PERMISSION</a:t>
            </a:r>
            <a:r>
              <a:rPr sz="900" spc="85">
                <a:solidFill>
                  <a:srgbClr val="FFFFFF"/>
                </a:solidFill>
                <a:latin typeface="+mn-lt"/>
                <a:cs typeface="Lucida Sans"/>
              </a:rPr>
              <a:t> </a:t>
            </a:r>
            <a:r>
              <a:rPr sz="900" spc="50">
                <a:solidFill>
                  <a:srgbClr val="FFFFFF"/>
                </a:solidFill>
                <a:latin typeface="+mn-lt"/>
                <a:cs typeface="Lucida Sans"/>
              </a:rPr>
              <a:t>TO</a:t>
            </a:r>
            <a:r>
              <a:rPr sz="900" spc="45">
                <a:solidFill>
                  <a:srgbClr val="FFFFFF"/>
                </a:solidFill>
                <a:latin typeface="+mn-lt"/>
                <a:cs typeface="Lucida Sans"/>
              </a:rPr>
              <a:t> </a:t>
            </a:r>
            <a:r>
              <a:rPr sz="900" spc="70">
                <a:solidFill>
                  <a:srgbClr val="FFFFFF"/>
                </a:solidFill>
                <a:latin typeface="+mn-lt"/>
                <a:cs typeface="Lucida Sans"/>
              </a:rPr>
              <a:t>START</a:t>
            </a:r>
            <a:r>
              <a:rPr sz="900" spc="65">
                <a:solidFill>
                  <a:srgbClr val="FFFFFF"/>
                </a:solidFill>
                <a:latin typeface="+mn-lt"/>
                <a:cs typeface="Lucida Sans"/>
              </a:rPr>
              <a:t> </a:t>
            </a:r>
            <a:r>
              <a:rPr sz="900" spc="105">
                <a:solidFill>
                  <a:srgbClr val="FFFFFF"/>
                </a:solidFill>
                <a:latin typeface="+mn-lt"/>
                <a:cs typeface="Lucida Sans"/>
              </a:rPr>
              <a:t>SURVEY</a:t>
            </a:r>
            <a:r>
              <a:rPr sz="900" spc="75">
                <a:solidFill>
                  <a:srgbClr val="FFFFFF"/>
                </a:solidFill>
                <a:latin typeface="+mn-lt"/>
                <a:cs typeface="Lucida Sans"/>
              </a:rPr>
              <a:t> </a:t>
            </a:r>
            <a:r>
              <a:rPr sz="900" spc="130">
                <a:solidFill>
                  <a:srgbClr val="FFFFFF"/>
                </a:solidFill>
                <a:latin typeface="+mn-lt"/>
                <a:cs typeface="Lucida Sans"/>
              </a:rPr>
              <a:t>WORK</a:t>
            </a:r>
            <a:r>
              <a:rPr sz="900" spc="60">
                <a:solidFill>
                  <a:srgbClr val="FFFFFF"/>
                </a:solidFill>
                <a:latin typeface="+mn-lt"/>
                <a:cs typeface="Lucida Sans"/>
              </a:rPr>
              <a:t> </a:t>
            </a:r>
            <a:r>
              <a:rPr sz="900" spc="65">
                <a:solidFill>
                  <a:srgbClr val="FFFFFF"/>
                </a:solidFill>
                <a:latin typeface="+mn-lt"/>
                <a:cs typeface="Lucida Sans"/>
              </a:rPr>
              <a:t>ON</a:t>
            </a:r>
            <a:r>
              <a:rPr sz="900" spc="45">
                <a:solidFill>
                  <a:srgbClr val="FFFFFF"/>
                </a:solidFill>
                <a:latin typeface="+mn-lt"/>
                <a:cs typeface="Lucida Sans"/>
              </a:rPr>
              <a:t> </a:t>
            </a:r>
            <a:r>
              <a:rPr sz="900" spc="90">
                <a:solidFill>
                  <a:srgbClr val="FFFFFF"/>
                </a:solidFill>
                <a:latin typeface="+mn-lt"/>
                <a:cs typeface="Lucida Sans"/>
              </a:rPr>
              <a:t>YOUR</a:t>
            </a:r>
            <a:r>
              <a:rPr sz="900" spc="55">
                <a:solidFill>
                  <a:srgbClr val="FFFFFF"/>
                </a:solidFill>
                <a:latin typeface="+mn-lt"/>
                <a:cs typeface="Lucida Sans"/>
              </a:rPr>
              <a:t> </a:t>
            </a:r>
            <a:r>
              <a:rPr sz="900" spc="75">
                <a:solidFill>
                  <a:srgbClr val="FFFFFF"/>
                </a:solidFill>
                <a:latin typeface="+mn-lt"/>
                <a:cs typeface="Lucida Sans"/>
              </a:rPr>
              <a:t>PROPERTY</a:t>
            </a:r>
            <a:endParaRPr sz="900">
              <a:latin typeface="+mn-lt"/>
              <a:cs typeface="Lucida Sans"/>
            </a:endParaRPr>
          </a:p>
        </p:txBody>
      </p:sp>
      <p:grpSp>
        <p:nvGrpSpPr>
          <p:cNvPr id="35" name="object 13">
            <a:extLst>
              <a:ext uri="{FF2B5EF4-FFF2-40B4-BE49-F238E27FC236}">
                <a16:creationId xmlns:a16="http://schemas.microsoft.com/office/drawing/2014/main" id="{1191DA0D-55DB-C5E6-7331-7FB01F31A63B}"/>
              </a:ext>
            </a:extLst>
          </p:cNvPr>
          <p:cNvGrpSpPr/>
          <p:nvPr/>
        </p:nvGrpSpPr>
        <p:grpSpPr>
          <a:xfrm>
            <a:off x="4640579" y="1543812"/>
            <a:ext cx="4285615" cy="2155190"/>
            <a:chOff x="4640579" y="1013460"/>
            <a:chExt cx="4285615" cy="2155190"/>
          </a:xfrm>
        </p:grpSpPr>
        <p:pic>
          <p:nvPicPr>
            <p:cNvPr id="36" name="object 14">
              <a:extLst>
                <a:ext uri="{FF2B5EF4-FFF2-40B4-BE49-F238E27FC236}">
                  <a16:creationId xmlns:a16="http://schemas.microsoft.com/office/drawing/2014/main" id="{E93AB462-9AB7-4092-7511-52F7D85C0AC6}"/>
                </a:ext>
              </a:extLst>
            </p:cNvPr>
            <p:cNvPicPr/>
            <p:nvPr/>
          </p:nvPicPr>
          <p:blipFill>
            <a:blip r:embed="rId6" cstate="email">
              <a:extLst>
                <a:ext uri="{28A0092B-C50C-407E-A947-70E740481C1C}">
                  <a14:useLocalDpi xmlns:a14="http://schemas.microsoft.com/office/drawing/2010/main"/>
                </a:ext>
              </a:extLst>
            </a:blip>
            <a:stretch>
              <a:fillRect/>
            </a:stretch>
          </p:blipFill>
          <p:spPr>
            <a:xfrm>
              <a:off x="4640579" y="1013460"/>
              <a:ext cx="4285487" cy="2154935"/>
            </a:xfrm>
            <a:prstGeom prst="rect">
              <a:avLst/>
            </a:prstGeom>
          </p:spPr>
        </p:pic>
        <p:pic>
          <p:nvPicPr>
            <p:cNvPr id="37" name="object 15">
              <a:extLst>
                <a:ext uri="{FF2B5EF4-FFF2-40B4-BE49-F238E27FC236}">
                  <a16:creationId xmlns:a16="http://schemas.microsoft.com/office/drawing/2014/main" id="{9A411461-2165-62E4-9FCE-D82AE04A2878}"/>
                </a:ext>
              </a:extLst>
            </p:cNvPr>
            <p:cNvPicPr/>
            <p:nvPr/>
          </p:nvPicPr>
          <p:blipFill>
            <a:blip r:embed="rId7" cstate="email">
              <a:extLst>
                <a:ext uri="{28A0092B-C50C-407E-A947-70E740481C1C}">
                  <a14:useLocalDpi xmlns:a14="http://schemas.microsoft.com/office/drawing/2010/main"/>
                </a:ext>
              </a:extLst>
            </a:blip>
            <a:stretch>
              <a:fillRect/>
            </a:stretch>
          </p:blipFill>
          <p:spPr>
            <a:xfrm>
              <a:off x="4725923" y="1089660"/>
              <a:ext cx="4114799" cy="2002536"/>
            </a:xfrm>
            <a:prstGeom prst="rect">
              <a:avLst/>
            </a:prstGeom>
          </p:spPr>
        </p:pic>
        <p:pic>
          <p:nvPicPr>
            <p:cNvPr id="38" name="object 16">
              <a:extLst>
                <a:ext uri="{FF2B5EF4-FFF2-40B4-BE49-F238E27FC236}">
                  <a16:creationId xmlns:a16="http://schemas.microsoft.com/office/drawing/2014/main" id="{27FB9E5B-1925-9CE9-8B44-02EBCE4E72F1}"/>
                </a:ext>
              </a:extLst>
            </p:cNvPr>
            <p:cNvPicPr/>
            <p:nvPr/>
          </p:nvPicPr>
          <p:blipFill>
            <a:blip r:embed="rId8" cstate="email">
              <a:extLst>
                <a:ext uri="{28A0092B-C50C-407E-A947-70E740481C1C}">
                  <a14:useLocalDpi xmlns:a14="http://schemas.microsoft.com/office/drawing/2010/main"/>
                </a:ext>
              </a:extLst>
            </a:blip>
            <a:stretch>
              <a:fillRect/>
            </a:stretch>
          </p:blipFill>
          <p:spPr>
            <a:xfrm>
              <a:off x="4660392" y="1024128"/>
              <a:ext cx="4245863" cy="2133599"/>
            </a:xfrm>
            <a:prstGeom prst="rect">
              <a:avLst/>
            </a:prstGeom>
          </p:spPr>
        </p:pic>
        <p:pic>
          <p:nvPicPr>
            <p:cNvPr id="39" name="object 17">
              <a:extLst>
                <a:ext uri="{FF2B5EF4-FFF2-40B4-BE49-F238E27FC236}">
                  <a16:creationId xmlns:a16="http://schemas.microsoft.com/office/drawing/2014/main" id="{C0DE9BDF-31FF-A0CC-F21D-79FFB013B2F5}"/>
                </a:ext>
              </a:extLst>
            </p:cNvPr>
            <p:cNvPicPr/>
            <p:nvPr/>
          </p:nvPicPr>
          <p:blipFill>
            <a:blip r:embed="rId9" cstate="email">
              <a:extLst>
                <a:ext uri="{28A0092B-C50C-407E-A947-70E740481C1C}">
                  <a14:useLocalDpi xmlns:a14="http://schemas.microsoft.com/office/drawing/2010/main"/>
                </a:ext>
              </a:extLst>
            </a:blip>
            <a:stretch>
              <a:fillRect/>
            </a:stretch>
          </p:blipFill>
          <p:spPr>
            <a:xfrm>
              <a:off x="5227320" y="1591056"/>
              <a:ext cx="3150107" cy="1083563"/>
            </a:xfrm>
            <a:prstGeom prst="rect">
              <a:avLst/>
            </a:prstGeom>
          </p:spPr>
        </p:pic>
        <p:sp>
          <p:nvSpPr>
            <p:cNvPr id="40" name="object 18">
              <a:extLst>
                <a:ext uri="{FF2B5EF4-FFF2-40B4-BE49-F238E27FC236}">
                  <a16:creationId xmlns:a16="http://schemas.microsoft.com/office/drawing/2014/main" id="{1905C197-6B2E-E2C1-559D-8FE44C0A2BA0}"/>
                </a:ext>
              </a:extLst>
            </p:cNvPr>
            <p:cNvSpPr/>
            <p:nvPr/>
          </p:nvSpPr>
          <p:spPr>
            <a:xfrm>
              <a:off x="4725923" y="1089660"/>
              <a:ext cx="4114800" cy="2002789"/>
            </a:xfrm>
            <a:custGeom>
              <a:avLst/>
              <a:gdLst/>
              <a:ahLst/>
              <a:cxnLst/>
              <a:rect l="l" t="t" r="r" b="b"/>
              <a:pathLst>
                <a:path w="4114800" h="2002789">
                  <a:moveTo>
                    <a:pt x="4114800" y="0"/>
                  </a:moveTo>
                  <a:lnTo>
                    <a:pt x="0" y="0"/>
                  </a:lnTo>
                  <a:lnTo>
                    <a:pt x="0" y="2002536"/>
                  </a:lnTo>
                  <a:lnTo>
                    <a:pt x="4114800" y="2002536"/>
                  </a:lnTo>
                  <a:lnTo>
                    <a:pt x="4114800" y="0"/>
                  </a:lnTo>
                  <a:close/>
                </a:path>
              </a:pathLst>
            </a:custGeom>
            <a:solidFill>
              <a:srgbClr val="FFFFFF">
                <a:alpha val="79998"/>
              </a:srgbClr>
            </a:solidFill>
          </p:spPr>
          <p:txBody>
            <a:bodyPr wrap="square" lIns="0" tIns="0" rIns="0" bIns="0" rtlCol="0"/>
            <a:lstStyle/>
            <a:p>
              <a:endParaRPr>
                <a:latin typeface="+mn-lt"/>
              </a:endParaRPr>
            </a:p>
          </p:txBody>
        </p:sp>
      </p:grpSp>
      <p:sp>
        <p:nvSpPr>
          <p:cNvPr id="41" name="object 19">
            <a:extLst>
              <a:ext uri="{FF2B5EF4-FFF2-40B4-BE49-F238E27FC236}">
                <a16:creationId xmlns:a16="http://schemas.microsoft.com/office/drawing/2014/main" id="{16D5E56C-C51F-0CBB-8FA1-6C064ADB3520}"/>
              </a:ext>
            </a:extLst>
          </p:cNvPr>
          <p:cNvSpPr txBox="1"/>
          <p:nvPr/>
        </p:nvSpPr>
        <p:spPr>
          <a:xfrm>
            <a:off x="5356323" y="2136957"/>
            <a:ext cx="2850515" cy="1194751"/>
          </a:xfrm>
          <a:prstGeom prst="rect">
            <a:avLst/>
          </a:prstGeom>
        </p:spPr>
        <p:txBody>
          <a:bodyPr vert="horz" wrap="square" lIns="0" tIns="12700" rIns="0" bIns="0" rtlCol="0">
            <a:spAutoFit/>
          </a:bodyPr>
          <a:lstStyle/>
          <a:p>
            <a:pPr marL="12065" marR="5080" indent="1905" algn="ctr">
              <a:lnSpc>
                <a:spcPct val="150000"/>
              </a:lnSpc>
              <a:spcBef>
                <a:spcPts val="100"/>
              </a:spcBef>
            </a:pPr>
            <a:r>
              <a:rPr sz="1050" spc="185">
                <a:solidFill>
                  <a:srgbClr val="002846"/>
                </a:solidFill>
                <a:latin typeface="+mn-lt"/>
                <a:cs typeface="Lucida Sans"/>
              </a:rPr>
              <a:t>WE</a:t>
            </a:r>
            <a:r>
              <a:rPr sz="1050" spc="75">
                <a:solidFill>
                  <a:srgbClr val="002846"/>
                </a:solidFill>
                <a:latin typeface="+mn-lt"/>
                <a:cs typeface="Lucida Sans"/>
              </a:rPr>
              <a:t> </a:t>
            </a:r>
            <a:r>
              <a:rPr sz="1050" spc="100">
                <a:solidFill>
                  <a:srgbClr val="002846"/>
                </a:solidFill>
                <a:latin typeface="+mn-lt"/>
                <a:cs typeface="Lucida Sans"/>
              </a:rPr>
              <a:t>ARE</a:t>
            </a:r>
            <a:r>
              <a:rPr sz="1050" spc="60">
                <a:solidFill>
                  <a:srgbClr val="002846"/>
                </a:solidFill>
                <a:latin typeface="+mn-lt"/>
                <a:cs typeface="Lucida Sans"/>
              </a:rPr>
              <a:t> </a:t>
            </a:r>
            <a:r>
              <a:rPr sz="1050">
                <a:solidFill>
                  <a:srgbClr val="002846"/>
                </a:solidFill>
                <a:latin typeface="+mn-lt"/>
                <a:cs typeface="Lucida Sans"/>
              </a:rPr>
              <a:t>COMMITTED</a:t>
            </a:r>
            <a:r>
              <a:rPr sz="1050" spc="70">
                <a:solidFill>
                  <a:srgbClr val="002846"/>
                </a:solidFill>
                <a:latin typeface="+mn-lt"/>
                <a:cs typeface="Lucida Sans"/>
              </a:rPr>
              <a:t> </a:t>
            </a:r>
            <a:r>
              <a:rPr sz="1050">
                <a:solidFill>
                  <a:srgbClr val="002846"/>
                </a:solidFill>
                <a:latin typeface="+mn-lt"/>
                <a:cs typeface="Lucida Sans"/>
              </a:rPr>
              <a:t>TO</a:t>
            </a:r>
            <a:r>
              <a:rPr sz="1050" spc="60">
                <a:solidFill>
                  <a:srgbClr val="002846"/>
                </a:solidFill>
                <a:latin typeface="+mn-lt"/>
                <a:cs typeface="Lucida Sans"/>
              </a:rPr>
              <a:t> </a:t>
            </a:r>
            <a:r>
              <a:rPr lang="en-GB" sz="1050" spc="60">
                <a:solidFill>
                  <a:srgbClr val="002846"/>
                </a:solidFill>
                <a:latin typeface="+mn-lt"/>
                <a:cs typeface="Lucida Sans"/>
              </a:rPr>
              <a:t>DEVELOP</a:t>
            </a:r>
            <a:r>
              <a:rPr sz="1050" spc="45">
                <a:solidFill>
                  <a:srgbClr val="002846"/>
                </a:solidFill>
                <a:latin typeface="+mn-lt"/>
                <a:cs typeface="Lucida Sans"/>
              </a:rPr>
              <a:t>ING</a:t>
            </a:r>
            <a:r>
              <a:rPr sz="1050" spc="95">
                <a:solidFill>
                  <a:srgbClr val="002846"/>
                </a:solidFill>
                <a:latin typeface="+mn-lt"/>
                <a:cs typeface="Lucida Sans"/>
              </a:rPr>
              <a:t> </a:t>
            </a:r>
            <a:r>
              <a:rPr sz="1050" spc="35">
                <a:solidFill>
                  <a:srgbClr val="002846"/>
                </a:solidFill>
                <a:latin typeface="+mn-lt"/>
                <a:cs typeface="Lucida Sans"/>
              </a:rPr>
              <a:t>AND </a:t>
            </a:r>
            <a:r>
              <a:rPr sz="1050" spc="20">
                <a:solidFill>
                  <a:srgbClr val="002846"/>
                </a:solidFill>
                <a:latin typeface="+mn-lt"/>
                <a:cs typeface="Lucida Sans"/>
              </a:rPr>
              <a:t>MAINTAINING</a:t>
            </a:r>
            <a:r>
              <a:rPr sz="1050" spc="30">
                <a:solidFill>
                  <a:srgbClr val="002846"/>
                </a:solidFill>
                <a:latin typeface="+mn-lt"/>
                <a:cs typeface="Lucida Sans"/>
              </a:rPr>
              <a:t> </a:t>
            </a:r>
            <a:r>
              <a:rPr sz="1050" spc="95">
                <a:solidFill>
                  <a:srgbClr val="002846"/>
                </a:solidFill>
                <a:latin typeface="+mn-lt"/>
                <a:cs typeface="Lucida Sans"/>
              </a:rPr>
              <a:t>A</a:t>
            </a:r>
            <a:r>
              <a:rPr sz="1050" spc="45">
                <a:solidFill>
                  <a:srgbClr val="002846"/>
                </a:solidFill>
                <a:latin typeface="+mn-lt"/>
                <a:cs typeface="Lucida Sans"/>
              </a:rPr>
              <a:t> POSITIVE,</a:t>
            </a:r>
            <a:r>
              <a:rPr sz="1050" spc="70">
                <a:solidFill>
                  <a:srgbClr val="002846"/>
                </a:solidFill>
                <a:latin typeface="+mn-lt"/>
                <a:cs typeface="Lucida Sans"/>
              </a:rPr>
              <a:t> </a:t>
            </a:r>
            <a:r>
              <a:rPr sz="1050" spc="45">
                <a:solidFill>
                  <a:srgbClr val="002846"/>
                </a:solidFill>
                <a:latin typeface="+mn-lt"/>
                <a:cs typeface="Lucida Sans"/>
              </a:rPr>
              <a:t>PRODUCTIVE </a:t>
            </a:r>
            <a:r>
              <a:rPr sz="1050" spc="55">
                <a:solidFill>
                  <a:srgbClr val="002846"/>
                </a:solidFill>
                <a:latin typeface="+mn-lt"/>
                <a:cs typeface="Lucida Sans"/>
              </a:rPr>
              <a:t>RELATIONSHIP</a:t>
            </a:r>
            <a:r>
              <a:rPr sz="1050" spc="20">
                <a:solidFill>
                  <a:srgbClr val="002846"/>
                </a:solidFill>
                <a:latin typeface="+mn-lt"/>
                <a:cs typeface="Lucida Sans"/>
              </a:rPr>
              <a:t> </a:t>
            </a:r>
            <a:r>
              <a:rPr sz="1050" spc="65">
                <a:solidFill>
                  <a:srgbClr val="002846"/>
                </a:solidFill>
                <a:latin typeface="+mn-lt"/>
                <a:cs typeface="Lucida Sans"/>
              </a:rPr>
              <a:t>WITH</a:t>
            </a:r>
            <a:r>
              <a:rPr sz="1050" spc="10">
                <a:solidFill>
                  <a:srgbClr val="002846"/>
                </a:solidFill>
                <a:latin typeface="+mn-lt"/>
                <a:cs typeface="Lucida Sans"/>
              </a:rPr>
              <a:t> </a:t>
            </a:r>
            <a:r>
              <a:rPr sz="1050" spc="90">
                <a:solidFill>
                  <a:srgbClr val="002846"/>
                </a:solidFill>
                <a:latin typeface="+mn-lt"/>
                <a:cs typeface="Lucida Sans"/>
              </a:rPr>
              <a:t>LANDOWNERS</a:t>
            </a:r>
            <a:r>
              <a:rPr sz="1050" spc="30">
                <a:solidFill>
                  <a:srgbClr val="002846"/>
                </a:solidFill>
                <a:latin typeface="+mn-lt"/>
                <a:cs typeface="Lucida Sans"/>
              </a:rPr>
              <a:t> </a:t>
            </a:r>
            <a:r>
              <a:rPr sz="1050" spc="45">
                <a:solidFill>
                  <a:srgbClr val="002846"/>
                </a:solidFill>
                <a:latin typeface="+mn-lt"/>
                <a:cs typeface="Lucida Sans"/>
              </a:rPr>
              <a:t>BUILT </a:t>
            </a:r>
            <a:r>
              <a:rPr sz="1050" spc="55">
                <a:solidFill>
                  <a:srgbClr val="002846"/>
                </a:solidFill>
                <a:latin typeface="+mn-lt"/>
                <a:cs typeface="Lucida Sans"/>
              </a:rPr>
              <a:t>ON</a:t>
            </a:r>
            <a:r>
              <a:rPr sz="1050" spc="50">
                <a:solidFill>
                  <a:srgbClr val="002846"/>
                </a:solidFill>
                <a:latin typeface="+mn-lt"/>
                <a:cs typeface="Lucida Sans"/>
              </a:rPr>
              <a:t> </a:t>
            </a:r>
            <a:r>
              <a:rPr sz="1050">
                <a:solidFill>
                  <a:srgbClr val="002846"/>
                </a:solidFill>
                <a:latin typeface="+mn-lt"/>
                <a:cs typeface="Lucida Sans"/>
              </a:rPr>
              <a:t>TRUST</a:t>
            </a:r>
            <a:r>
              <a:rPr sz="1050" spc="95">
                <a:solidFill>
                  <a:srgbClr val="002846"/>
                </a:solidFill>
                <a:latin typeface="+mn-lt"/>
                <a:cs typeface="Lucida Sans"/>
              </a:rPr>
              <a:t> </a:t>
            </a:r>
            <a:r>
              <a:rPr sz="1050" spc="60">
                <a:solidFill>
                  <a:srgbClr val="002846"/>
                </a:solidFill>
                <a:latin typeface="+mn-lt"/>
                <a:cs typeface="Lucida Sans"/>
              </a:rPr>
              <a:t>AND </a:t>
            </a:r>
            <a:r>
              <a:rPr sz="1050" spc="50">
                <a:solidFill>
                  <a:srgbClr val="002846"/>
                </a:solidFill>
                <a:latin typeface="+mn-lt"/>
                <a:cs typeface="Lucida Sans"/>
              </a:rPr>
              <a:t>TRANSPARENCY</a:t>
            </a:r>
            <a:endParaRPr sz="1050">
              <a:latin typeface="+mn-lt"/>
              <a:cs typeface="Lucida Sans"/>
            </a:endParaRPr>
          </a:p>
        </p:txBody>
      </p:sp>
      <p:sp>
        <p:nvSpPr>
          <p:cNvPr id="42" name="object 20">
            <a:extLst>
              <a:ext uri="{FF2B5EF4-FFF2-40B4-BE49-F238E27FC236}">
                <a16:creationId xmlns:a16="http://schemas.microsoft.com/office/drawing/2014/main" id="{CF5A3282-21C4-D5FA-70B8-AA41DA3AA0A7}"/>
              </a:ext>
            </a:extLst>
          </p:cNvPr>
          <p:cNvSpPr/>
          <p:nvPr/>
        </p:nvSpPr>
        <p:spPr>
          <a:xfrm>
            <a:off x="2934957" y="4045140"/>
            <a:ext cx="36830" cy="6350"/>
          </a:xfrm>
          <a:custGeom>
            <a:avLst/>
            <a:gdLst/>
            <a:ahLst/>
            <a:cxnLst/>
            <a:rect l="l" t="t" r="r" b="b"/>
            <a:pathLst>
              <a:path w="36830" h="6350">
                <a:moveTo>
                  <a:pt x="36575" y="0"/>
                </a:moveTo>
                <a:lnTo>
                  <a:pt x="0" y="0"/>
                </a:lnTo>
                <a:lnTo>
                  <a:pt x="0" y="6095"/>
                </a:lnTo>
                <a:lnTo>
                  <a:pt x="36575" y="6095"/>
                </a:lnTo>
                <a:lnTo>
                  <a:pt x="36575" y="0"/>
                </a:lnTo>
                <a:close/>
              </a:path>
            </a:pathLst>
          </a:custGeom>
          <a:solidFill>
            <a:srgbClr val="000000"/>
          </a:solidFill>
        </p:spPr>
        <p:txBody>
          <a:bodyPr wrap="square" lIns="0" tIns="0" rIns="0" bIns="0" rtlCol="0"/>
          <a:lstStyle/>
          <a:p>
            <a:endParaRPr>
              <a:latin typeface="+mn-lt"/>
            </a:endParaRPr>
          </a:p>
        </p:txBody>
      </p:sp>
      <p:sp>
        <p:nvSpPr>
          <p:cNvPr id="43" name="object 21">
            <a:extLst>
              <a:ext uri="{FF2B5EF4-FFF2-40B4-BE49-F238E27FC236}">
                <a16:creationId xmlns:a16="http://schemas.microsoft.com/office/drawing/2014/main" id="{7D9975C7-EB98-A456-44AF-370C45497D98}"/>
              </a:ext>
            </a:extLst>
          </p:cNvPr>
          <p:cNvSpPr txBox="1"/>
          <p:nvPr/>
        </p:nvSpPr>
        <p:spPr>
          <a:xfrm>
            <a:off x="1279386" y="3782508"/>
            <a:ext cx="7312025" cy="2166619"/>
          </a:xfrm>
          <a:prstGeom prst="rect">
            <a:avLst/>
          </a:prstGeom>
        </p:spPr>
        <p:txBody>
          <a:bodyPr vert="horz" wrap="square" lIns="0" tIns="12065" rIns="0" bIns="0" rtlCol="0">
            <a:spAutoFit/>
          </a:bodyPr>
          <a:lstStyle/>
          <a:p>
            <a:pPr marL="12700" marR="43180">
              <a:lnSpc>
                <a:spcPct val="100000"/>
              </a:lnSpc>
              <a:spcBef>
                <a:spcPts val="95"/>
              </a:spcBef>
            </a:pPr>
            <a:r>
              <a:rPr lang="en-GB" sz="1000">
                <a:latin typeface="+mn-lt"/>
                <a:cs typeface="Lucida Sans"/>
              </a:rPr>
              <a:t>I</a:t>
            </a:r>
            <a:r>
              <a:rPr sz="1000">
                <a:latin typeface="+mn-lt"/>
                <a:cs typeface="Lucida Sans"/>
              </a:rPr>
              <a:t>t</a:t>
            </a:r>
            <a:r>
              <a:rPr lang="en-GB" sz="1000">
                <a:latin typeface="+mn-lt"/>
                <a:cs typeface="Lucida Sans"/>
              </a:rPr>
              <a:t>’s a</a:t>
            </a:r>
            <a:r>
              <a:rPr sz="1000" spc="25">
                <a:latin typeface="+mn-lt"/>
                <a:cs typeface="Lucida Sans"/>
              </a:rPr>
              <a:t> </a:t>
            </a:r>
            <a:r>
              <a:rPr sz="1000">
                <a:latin typeface="+mn-lt"/>
                <a:cs typeface="Lucida Sans"/>
              </a:rPr>
              <a:t>priority</a:t>
            </a:r>
            <a:r>
              <a:rPr sz="1000" spc="10">
                <a:latin typeface="+mn-lt"/>
                <a:cs typeface="Lucida Sans"/>
              </a:rPr>
              <a:t> </a:t>
            </a:r>
            <a:r>
              <a:rPr sz="1000">
                <a:latin typeface="+mn-lt"/>
                <a:cs typeface="Lucida Sans"/>
              </a:rPr>
              <a:t>for</a:t>
            </a:r>
            <a:r>
              <a:rPr sz="1000" spc="40">
                <a:latin typeface="+mn-lt"/>
                <a:cs typeface="Lucida Sans"/>
              </a:rPr>
              <a:t> </a:t>
            </a:r>
            <a:r>
              <a:rPr sz="1000">
                <a:latin typeface="+mn-lt"/>
                <a:cs typeface="Lucida Sans"/>
              </a:rPr>
              <a:t>Summit</a:t>
            </a:r>
            <a:r>
              <a:rPr sz="1000" spc="45">
                <a:latin typeface="+mn-lt"/>
                <a:cs typeface="Lucida Sans"/>
              </a:rPr>
              <a:t> </a:t>
            </a:r>
            <a:r>
              <a:rPr sz="1000">
                <a:latin typeface="+mn-lt"/>
                <a:cs typeface="Lucida Sans"/>
              </a:rPr>
              <a:t>Carbon</a:t>
            </a:r>
            <a:r>
              <a:rPr sz="1000" spc="40">
                <a:latin typeface="+mn-lt"/>
                <a:cs typeface="Lucida Sans"/>
              </a:rPr>
              <a:t> </a:t>
            </a:r>
            <a:r>
              <a:rPr sz="1000">
                <a:latin typeface="+mn-lt"/>
                <a:cs typeface="Lucida Sans"/>
              </a:rPr>
              <a:t>Solutions</a:t>
            </a:r>
            <a:r>
              <a:rPr sz="1000" spc="30">
                <a:latin typeface="+mn-lt"/>
                <a:cs typeface="Lucida Sans"/>
              </a:rPr>
              <a:t> </a:t>
            </a:r>
            <a:r>
              <a:rPr sz="1000">
                <a:latin typeface="+mn-lt"/>
                <a:cs typeface="Lucida Sans"/>
              </a:rPr>
              <a:t>to</a:t>
            </a:r>
            <a:r>
              <a:rPr sz="1000" spc="45">
                <a:latin typeface="+mn-lt"/>
                <a:cs typeface="Lucida Sans"/>
              </a:rPr>
              <a:t> </a:t>
            </a:r>
            <a:r>
              <a:rPr sz="1000">
                <a:latin typeface="+mn-lt"/>
                <a:cs typeface="Lucida Sans"/>
              </a:rPr>
              <a:t>negotiate</a:t>
            </a:r>
            <a:r>
              <a:rPr sz="1000" spc="15">
                <a:latin typeface="+mn-lt"/>
                <a:cs typeface="Lucida Sans"/>
              </a:rPr>
              <a:t> </a:t>
            </a:r>
            <a:r>
              <a:rPr sz="1000">
                <a:latin typeface="+mn-lt"/>
                <a:cs typeface="Lucida Sans"/>
              </a:rPr>
              <a:t>easements</a:t>
            </a:r>
            <a:r>
              <a:rPr sz="1000" spc="35">
                <a:latin typeface="+mn-lt"/>
                <a:cs typeface="Lucida Sans"/>
              </a:rPr>
              <a:t> </a:t>
            </a:r>
            <a:r>
              <a:rPr sz="1000">
                <a:latin typeface="+mn-lt"/>
                <a:cs typeface="Lucida Sans"/>
              </a:rPr>
              <a:t>with</a:t>
            </a:r>
            <a:r>
              <a:rPr sz="1000" spc="35">
                <a:latin typeface="+mn-lt"/>
                <a:cs typeface="Lucida Sans"/>
              </a:rPr>
              <a:t> </a:t>
            </a:r>
            <a:r>
              <a:rPr sz="1000">
                <a:latin typeface="+mn-lt"/>
                <a:cs typeface="Lucida Sans"/>
              </a:rPr>
              <a:t>landowners</a:t>
            </a:r>
            <a:r>
              <a:rPr sz="1000" spc="50">
                <a:latin typeface="+mn-lt"/>
                <a:cs typeface="Lucida Sans"/>
              </a:rPr>
              <a:t> </a:t>
            </a:r>
            <a:r>
              <a:rPr sz="1000">
                <a:latin typeface="+mn-lt"/>
                <a:cs typeface="Lucida Sans"/>
              </a:rPr>
              <a:t>that</a:t>
            </a:r>
            <a:r>
              <a:rPr sz="1000" spc="30">
                <a:latin typeface="+mn-lt"/>
                <a:cs typeface="Lucida Sans"/>
              </a:rPr>
              <a:t> </a:t>
            </a:r>
            <a:r>
              <a:rPr sz="1000" spc="-25">
                <a:latin typeface="+mn-lt"/>
                <a:cs typeface="Lucida Sans"/>
              </a:rPr>
              <a:t>are </a:t>
            </a:r>
            <a:r>
              <a:rPr sz="1000">
                <a:latin typeface="+mn-lt"/>
                <a:cs typeface="Lucida Sans"/>
              </a:rPr>
              <a:t>agreeable</a:t>
            </a:r>
            <a:r>
              <a:rPr sz="1000" spc="30">
                <a:latin typeface="+mn-lt"/>
                <a:cs typeface="Lucida Sans"/>
              </a:rPr>
              <a:t> </a:t>
            </a:r>
            <a:r>
              <a:rPr sz="1000">
                <a:latin typeface="+mn-lt"/>
                <a:cs typeface="Lucida Sans"/>
              </a:rPr>
              <a:t>for</a:t>
            </a:r>
            <a:r>
              <a:rPr sz="1000" spc="55">
                <a:latin typeface="+mn-lt"/>
                <a:cs typeface="Lucida Sans"/>
              </a:rPr>
              <a:t> </a:t>
            </a:r>
            <a:r>
              <a:rPr sz="1000">
                <a:latin typeface="+mn-lt"/>
                <a:cs typeface="Lucida Sans"/>
              </a:rPr>
              <a:t>both</a:t>
            </a:r>
            <a:r>
              <a:rPr sz="1000" spc="50">
                <a:latin typeface="+mn-lt"/>
                <a:cs typeface="Lucida Sans"/>
              </a:rPr>
              <a:t> </a:t>
            </a:r>
            <a:r>
              <a:rPr sz="1000">
                <a:latin typeface="+mn-lt"/>
                <a:cs typeface="Lucida Sans"/>
              </a:rPr>
              <a:t>parties</a:t>
            </a:r>
            <a:r>
              <a:rPr sz="1000" spc="35">
                <a:latin typeface="+mn-lt"/>
                <a:cs typeface="Lucida Sans"/>
              </a:rPr>
              <a:t> </a:t>
            </a:r>
            <a:r>
              <a:rPr sz="1000">
                <a:latin typeface="+mn-lt"/>
                <a:cs typeface="Lucida Sans"/>
              </a:rPr>
              <a:t>and</a:t>
            </a:r>
            <a:r>
              <a:rPr sz="1000" spc="50">
                <a:latin typeface="+mn-lt"/>
                <a:cs typeface="Lucida Sans"/>
              </a:rPr>
              <a:t> </a:t>
            </a:r>
            <a:r>
              <a:rPr sz="1000">
                <a:latin typeface="+mn-lt"/>
                <a:cs typeface="Lucida Sans"/>
              </a:rPr>
              <a:t>provide</a:t>
            </a:r>
            <a:r>
              <a:rPr sz="1000" spc="50">
                <a:latin typeface="+mn-lt"/>
                <a:cs typeface="Lucida Sans"/>
              </a:rPr>
              <a:t> </a:t>
            </a:r>
            <a:r>
              <a:rPr sz="1000">
                <a:latin typeface="+mn-lt"/>
                <a:cs typeface="Lucida Sans"/>
              </a:rPr>
              <a:t>value</a:t>
            </a:r>
            <a:r>
              <a:rPr sz="1000" spc="50">
                <a:latin typeface="+mn-lt"/>
                <a:cs typeface="Lucida Sans"/>
              </a:rPr>
              <a:t> </a:t>
            </a:r>
            <a:r>
              <a:rPr sz="1000">
                <a:latin typeface="+mn-lt"/>
                <a:cs typeface="Lucida Sans"/>
              </a:rPr>
              <a:t>to</a:t>
            </a:r>
            <a:r>
              <a:rPr sz="1000" spc="45">
                <a:latin typeface="+mn-lt"/>
                <a:cs typeface="Lucida Sans"/>
              </a:rPr>
              <a:t> </a:t>
            </a:r>
            <a:r>
              <a:rPr sz="1000">
                <a:latin typeface="+mn-lt"/>
                <a:cs typeface="Lucida Sans"/>
              </a:rPr>
              <a:t>both</a:t>
            </a:r>
            <a:r>
              <a:rPr sz="1000" spc="50">
                <a:latin typeface="+mn-lt"/>
                <a:cs typeface="Lucida Sans"/>
              </a:rPr>
              <a:t> </a:t>
            </a:r>
            <a:r>
              <a:rPr sz="1000" spc="-10">
                <a:latin typeface="+mn-lt"/>
                <a:cs typeface="Lucida Sans"/>
              </a:rPr>
              <a:t>parties</a:t>
            </a:r>
            <a:endParaRPr sz="1000">
              <a:latin typeface="+mn-lt"/>
              <a:cs typeface="Lucida Sans"/>
            </a:endParaRPr>
          </a:p>
          <a:p>
            <a:pPr>
              <a:lnSpc>
                <a:spcPct val="100000"/>
              </a:lnSpc>
            </a:pPr>
            <a:endParaRPr sz="1000">
              <a:latin typeface="+mn-lt"/>
              <a:cs typeface="Lucida Sans"/>
            </a:endParaRPr>
          </a:p>
          <a:p>
            <a:pPr>
              <a:lnSpc>
                <a:spcPct val="100000"/>
              </a:lnSpc>
              <a:spcBef>
                <a:spcPts val="45"/>
              </a:spcBef>
            </a:pPr>
            <a:endParaRPr sz="1000">
              <a:latin typeface="+mn-lt"/>
              <a:cs typeface="Lucida Sans"/>
            </a:endParaRPr>
          </a:p>
          <a:p>
            <a:pPr marL="12700">
              <a:lnSpc>
                <a:spcPct val="100000"/>
              </a:lnSpc>
            </a:pPr>
            <a:r>
              <a:rPr sz="1000">
                <a:latin typeface="+mn-lt"/>
                <a:cs typeface="Lucida Sans"/>
              </a:rPr>
              <a:t>Easement</a:t>
            </a:r>
            <a:r>
              <a:rPr sz="1000" spc="30">
                <a:latin typeface="+mn-lt"/>
                <a:cs typeface="Lucida Sans"/>
              </a:rPr>
              <a:t> </a:t>
            </a:r>
            <a:r>
              <a:rPr sz="1000">
                <a:latin typeface="+mn-lt"/>
                <a:cs typeface="Lucida Sans"/>
              </a:rPr>
              <a:t>rights</a:t>
            </a:r>
            <a:r>
              <a:rPr sz="1000" spc="25">
                <a:latin typeface="+mn-lt"/>
                <a:cs typeface="Lucida Sans"/>
              </a:rPr>
              <a:t> </a:t>
            </a:r>
            <a:r>
              <a:rPr sz="1000">
                <a:latin typeface="+mn-lt"/>
                <a:cs typeface="Lucida Sans"/>
              </a:rPr>
              <a:t>are</a:t>
            </a:r>
            <a:r>
              <a:rPr sz="1000" spc="15">
                <a:latin typeface="+mn-lt"/>
                <a:cs typeface="Lucida Sans"/>
              </a:rPr>
              <a:t> </a:t>
            </a:r>
            <a:r>
              <a:rPr sz="1000">
                <a:latin typeface="+mn-lt"/>
                <a:cs typeface="Lucida Sans"/>
              </a:rPr>
              <a:t>acquired</a:t>
            </a:r>
            <a:r>
              <a:rPr sz="1000" spc="30">
                <a:latin typeface="+mn-lt"/>
                <a:cs typeface="Lucida Sans"/>
              </a:rPr>
              <a:t> </a:t>
            </a:r>
            <a:r>
              <a:rPr sz="1000">
                <a:latin typeface="+mn-lt"/>
                <a:cs typeface="Lucida Sans"/>
              </a:rPr>
              <a:t>with</a:t>
            </a:r>
            <a:r>
              <a:rPr sz="1000" spc="40">
                <a:latin typeface="+mn-lt"/>
                <a:cs typeface="Lucida Sans"/>
              </a:rPr>
              <a:t> </a:t>
            </a:r>
            <a:r>
              <a:rPr sz="1000">
                <a:latin typeface="+mn-lt"/>
                <a:cs typeface="Lucida Sans"/>
              </a:rPr>
              <a:t>the</a:t>
            </a:r>
            <a:r>
              <a:rPr sz="1000" spc="10">
                <a:latin typeface="+mn-lt"/>
                <a:cs typeface="Lucida Sans"/>
              </a:rPr>
              <a:t> </a:t>
            </a:r>
            <a:r>
              <a:rPr sz="1000">
                <a:latin typeface="+mn-lt"/>
                <a:cs typeface="Lucida Sans"/>
              </a:rPr>
              <a:t>land</a:t>
            </a:r>
            <a:r>
              <a:rPr sz="1000" spc="30">
                <a:latin typeface="+mn-lt"/>
                <a:cs typeface="Lucida Sans"/>
              </a:rPr>
              <a:t> </a:t>
            </a:r>
            <a:r>
              <a:rPr sz="1000">
                <a:latin typeface="+mn-lt"/>
                <a:cs typeface="Lucida Sans"/>
              </a:rPr>
              <a:t>and</a:t>
            </a:r>
            <a:r>
              <a:rPr sz="1000" spc="30">
                <a:latin typeface="+mn-lt"/>
                <a:cs typeface="Lucida Sans"/>
              </a:rPr>
              <a:t> </a:t>
            </a:r>
            <a:r>
              <a:rPr sz="1000">
                <a:latin typeface="+mn-lt"/>
                <a:cs typeface="Lucida Sans"/>
              </a:rPr>
              <a:t>are</a:t>
            </a:r>
            <a:r>
              <a:rPr sz="1000" spc="10">
                <a:latin typeface="+mn-lt"/>
                <a:cs typeface="Lucida Sans"/>
              </a:rPr>
              <a:t> </a:t>
            </a:r>
            <a:r>
              <a:rPr sz="1000">
                <a:latin typeface="+mn-lt"/>
                <a:cs typeface="Lucida Sans"/>
              </a:rPr>
              <a:t>not</a:t>
            </a:r>
            <a:r>
              <a:rPr sz="1000" spc="35">
                <a:latin typeface="+mn-lt"/>
                <a:cs typeface="Lucida Sans"/>
              </a:rPr>
              <a:t> </a:t>
            </a:r>
            <a:r>
              <a:rPr sz="1000">
                <a:latin typeface="+mn-lt"/>
                <a:cs typeface="Lucida Sans"/>
              </a:rPr>
              <a:t>impacted</a:t>
            </a:r>
            <a:r>
              <a:rPr sz="1000" spc="30">
                <a:latin typeface="+mn-lt"/>
                <a:cs typeface="Lucida Sans"/>
              </a:rPr>
              <a:t> </a:t>
            </a:r>
            <a:r>
              <a:rPr sz="1000">
                <a:latin typeface="+mn-lt"/>
                <a:cs typeface="Lucida Sans"/>
              </a:rPr>
              <a:t>by</a:t>
            </a:r>
            <a:r>
              <a:rPr sz="1000" spc="40">
                <a:latin typeface="+mn-lt"/>
                <a:cs typeface="Lucida Sans"/>
              </a:rPr>
              <a:t> </a:t>
            </a:r>
            <a:r>
              <a:rPr sz="1000">
                <a:latin typeface="+mn-lt"/>
                <a:cs typeface="Lucida Sans"/>
              </a:rPr>
              <a:t>future</a:t>
            </a:r>
            <a:r>
              <a:rPr sz="1000" spc="15">
                <a:latin typeface="+mn-lt"/>
                <a:cs typeface="Lucida Sans"/>
              </a:rPr>
              <a:t> </a:t>
            </a:r>
            <a:r>
              <a:rPr sz="1000">
                <a:latin typeface="+mn-lt"/>
                <a:cs typeface="Lucida Sans"/>
              </a:rPr>
              <a:t>changes</a:t>
            </a:r>
            <a:r>
              <a:rPr sz="1000" spc="40">
                <a:latin typeface="+mn-lt"/>
                <a:cs typeface="Lucida Sans"/>
              </a:rPr>
              <a:t> </a:t>
            </a:r>
            <a:r>
              <a:rPr sz="1000">
                <a:latin typeface="+mn-lt"/>
                <a:cs typeface="Lucida Sans"/>
              </a:rPr>
              <a:t>in</a:t>
            </a:r>
            <a:r>
              <a:rPr sz="1000" spc="30">
                <a:latin typeface="+mn-lt"/>
                <a:cs typeface="Lucida Sans"/>
              </a:rPr>
              <a:t> </a:t>
            </a:r>
            <a:r>
              <a:rPr sz="1000" spc="-10">
                <a:latin typeface="+mn-lt"/>
                <a:cs typeface="Lucida Sans"/>
              </a:rPr>
              <a:t>ownership</a:t>
            </a:r>
            <a:endParaRPr sz="1000">
              <a:latin typeface="+mn-lt"/>
              <a:cs typeface="Lucida Sans"/>
            </a:endParaRPr>
          </a:p>
          <a:p>
            <a:pPr>
              <a:lnSpc>
                <a:spcPct val="100000"/>
              </a:lnSpc>
            </a:pPr>
            <a:endParaRPr sz="1000">
              <a:latin typeface="+mn-lt"/>
              <a:cs typeface="Lucida Sans"/>
            </a:endParaRPr>
          </a:p>
          <a:p>
            <a:pPr>
              <a:lnSpc>
                <a:spcPct val="100000"/>
              </a:lnSpc>
              <a:spcBef>
                <a:spcPts val="40"/>
              </a:spcBef>
            </a:pPr>
            <a:endParaRPr sz="1000">
              <a:latin typeface="+mn-lt"/>
              <a:cs typeface="Lucida Sans"/>
            </a:endParaRPr>
          </a:p>
          <a:p>
            <a:pPr marL="12700" marR="18415">
              <a:lnSpc>
                <a:spcPct val="100000"/>
              </a:lnSpc>
              <a:spcBef>
                <a:spcPts val="5"/>
              </a:spcBef>
            </a:pPr>
            <a:r>
              <a:rPr sz="1000">
                <a:latin typeface="+mn-lt"/>
                <a:cs typeface="Lucida Sans"/>
              </a:rPr>
              <a:t>Compensation</a:t>
            </a:r>
            <a:r>
              <a:rPr sz="1000" spc="20">
                <a:latin typeface="+mn-lt"/>
                <a:cs typeface="Lucida Sans"/>
              </a:rPr>
              <a:t> </a:t>
            </a:r>
            <a:r>
              <a:rPr sz="1000">
                <a:latin typeface="+mn-lt"/>
                <a:cs typeface="Lucida Sans"/>
              </a:rPr>
              <a:t>is</a:t>
            </a:r>
            <a:r>
              <a:rPr sz="1000" spc="25">
                <a:latin typeface="+mn-lt"/>
                <a:cs typeface="Lucida Sans"/>
              </a:rPr>
              <a:t> </a:t>
            </a:r>
            <a:r>
              <a:rPr sz="1000">
                <a:latin typeface="+mn-lt"/>
                <a:cs typeface="Lucida Sans"/>
              </a:rPr>
              <a:t>based</a:t>
            </a:r>
            <a:r>
              <a:rPr sz="1000" spc="15">
                <a:latin typeface="+mn-lt"/>
                <a:cs typeface="Lucida Sans"/>
              </a:rPr>
              <a:t> </a:t>
            </a:r>
            <a:r>
              <a:rPr sz="1000">
                <a:latin typeface="+mn-lt"/>
                <a:cs typeface="Lucida Sans"/>
              </a:rPr>
              <a:t>on</a:t>
            </a:r>
            <a:r>
              <a:rPr sz="1000" spc="25">
                <a:latin typeface="+mn-lt"/>
                <a:cs typeface="Lucida Sans"/>
              </a:rPr>
              <a:t> </a:t>
            </a:r>
            <a:r>
              <a:rPr sz="1000">
                <a:latin typeface="+mn-lt"/>
                <a:cs typeface="Lucida Sans"/>
              </a:rPr>
              <a:t>a</a:t>
            </a:r>
            <a:r>
              <a:rPr sz="1000" spc="10">
                <a:latin typeface="+mn-lt"/>
                <a:cs typeface="Lucida Sans"/>
              </a:rPr>
              <a:t> </a:t>
            </a:r>
            <a:r>
              <a:rPr sz="1000">
                <a:latin typeface="+mn-lt"/>
                <a:cs typeface="Lucida Sans"/>
              </a:rPr>
              <a:t>fair</a:t>
            </a:r>
            <a:r>
              <a:rPr sz="1000" spc="10">
                <a:latin typeface="+mn-lt"/>
                <a:cs typeface="Lucida Sans"/>
              </a:rPr>
              <a:t> </a:t>
            </a:r>
            <a:r>
              <a:rPr sz="1000">
                <a:latin typeface="+mn-lt"/>
                <a:cs typeface="Lucida Sans"/>
              </a:rPr>
              <a:t>market</a:t>
            </a:r>
            <a:r>
              <a:rPr sz="1000" spc="15">
                <a:latin typeface="+mn-lt"/>
                <a:cs typeface="Lucida Sans"/>
              </a:rPr>
              <a:t> </a:t>
            </a:r>
            <a:r>
              <a:rPr sz="1000">
                <a:latin typeface="+mn-lt"/>
                <a:cs typeface="Lucida Sans"/>
              </a:rPr>
              <a:t>value for</a:t>
            </a:r>
            <a:r>
              <a:rPr sz="1000" spc="15">
                <a:latin typeface="+mn-lt"/>
                <a:cs typeface="Lucida Sans"/>
              </a:rPr>
              <a:t> </a:t>
            </a:r>
            <a:r>
              <a:rPr sz="1000">
                <a:latin typeface="+mn-lt"/>
                <a:cs typeface="Lucida Sans"/>
              </a:rPr>
              <a:t>land</a:t>
            </a:r>
            <a:r>
              <a:rPr sz="1000" spc="15">
                <a:latin typeface="+mn-lt"/>
                <a:cs typeface="Lucida Sans"/>
              </a:rPr>
              <a:t> </a:t>
            </a:r>
            <a:r>
              <a:rPr sz="1000">
                <a:latin typeface="+mn-lt"/>
                <a:cs typeface="Lucida Sans"/>
              </a:rPr>
              <a:t>in</a:t>
            </a:r>
            <a:r>
              <a:rPr sz="1000" spc="15">
                <a:latin typeface="+mn-lt"/>
                <a:cs typeface="Lucida Sans"/>
              </a:rPr>
              <a:t> </a:t>
            </a:r>
            <a:r>
              <a:rPr sz="1000">
                <a:latin typeface="+mn-lt"/>
                <a:cs typeface="Lucida Sans"/>
              </a:rPr>
              <a:t>the</a:t>
            </a:r>
            <a:r>
              <a:rPr sz="1000" spc="-5">
                <a:latin typeface="+mn-lt"/>
                <a:cs typeface="Lucida Sans"/>
              </a:rPr>
              <a:t> </a:t>
            </a:r>
            <a:r>
              <a:rPr sz="1000">
                <a:latin typeface="+mn-lt"/>
                <a:cs typeface="Lucida Sans"/>
              </a:rPr>
              <a:t>county</a:t>
            </a:r>
            <a:r>
              <a:rPr sz="1000" spc="30">
                <a:latin typeface="+mn-lt"/>
                <a:cs typeface="Lucida Sans"/>
              </a:rPr>
              <a:t> </a:t>
            </a:r>
            <a:r>
              <a:rPr sz="1000">
                <a:latin typeface="+mn-lt"/>
                <a:cs typeface="Lucida Sans"/>
              </a:rPr>
              <a:t>–</a:t>
            </a:r>
            <a:r>
              <a:rPr sz="1000" spc="15">
                <a:latin typeface="+mn-lt"/>
                <a:cs typeface="Lucida Sans"/>
              </a:rPr>
              <a:t> </a:t>
            </a:r>
            <a:r>
              <a:rPr sz="1000">
                <a:latin typeface="+mn-lt"/>
                <a:cs typeface="Lucida Sans"/>
              </a:rPr>
              <a:t>Summit</a:t>
            </a:r>
            <a:r>
              <a:rPr sz="1000" spc="10">
                <a:latin typeface="+mn-lt"/>
                <a:cs typeface="Lucida Sans"/>
              </a:rPr>
              <a:t> </a:t>
            </a:r>
            <a:r>
              <a:rPr sz="1000">
                <a:latin typeface="+mn-lt"/>
                <a:cs typeface="Lucida Sans"/>
              </a:rPr>
              <a:t>will</a:t>
            </a:r>
            <a:r>
              <a:rPr sz="1000" spc="30">
                <a:latin typeface="+mn-lt"/>
                <a:cs typeface="Lucida Sans"/>
              </a:rPr>
              <a:t> </a:t>
            </a:r>
            <a:r>
              <a:rPr sz="1000">
                <a:latin typeface="+mn-lt"/>
                <a:cs typeface="Lucida Sans"/>
              </a:rPr>
              <a:t>be</a:t>
            </a:r>
            <a:r>
              <a:rPr sz="1000" spc="10">
                <a:latin typeface="+mn-lt"/>
                <a:cs typeface="Lucida Sans"/>
              </a:rPr>
              <a:t> </a:t>
            </a:r>
            <a:r>
              <a:rPr sz="1000" spc="-10">
                <a:latin typeface="+mn-lt"/>
                <a:cs typeface="Lucida Sans"/>
              </a:rPr>
              <a:t>utilizing</a:t>
            </a:r>
            <a:r>
              <a:rPr sz="1000" spc="5">
                <a:latin typeface="+mn-lt"/>
                <a:cs typeface="Lucida Sans"/>
              </a:rPr>
              <a:t> </a:t>
            </a:r>
            <a:r>
              <a:rPr sz="1000">
                <a:latin typeface="+mn-lt"/>
                <a:cs typeface="Lucida Sans"/>
              </a:rPr>
              <a:t>recent</a:t>
            </a:r>
            <a:r>
              <a:rPr sz="1000" spc="5">
                <a:latin typeface="+mn-lt"/>
                <a:cs typeface="Lucida Sans"/>
              </a:rPr>
              <a:t> </a:t>
            </a:r>
            <a:r>
              <a:rPr sz="1000" spc="-10">
                <a:latin typeface="+mn-lt"/>
                <a:cs typeface="Lucida Sans"/>
              </a:rPr>
              <a:t>comparable </a:t>
            </a:r>
            <a:r>
              <a:rPr sz="1000">
                <a:latin typeface="+mn-lt"/>
                <a:cs typeface="Lucida Sans"/>
              </a:rPr>
              <a:t>sales</a:t>
            </a:r>
            <a:r>
              <a:rPr sz="1000" spc="25">
                <a:latin typeface="+mn-lt"/>
                <a:cs typeface="Lucida Sans"/>
              </a:rPr>
              <a:t> </a:t>
            </a:r>
            <a:r>
              <a:rPr sz="1000">
                <a:latin typeface="+mn-lt"/>
                <a:cs typeface="Lucida Sans"/>
              </a:rPr>
              <a:t>data</a:t>
            </a:r>
            <a:r>
              <a:rPr sz="1000" spc="10">
                <a:latin typeface="+mn-lt"/>
                <a:cs typeface="Lucida Sans"/>
              </a:rPr>
              <a:t> </a:t>
            </a:r>
            <a:r>
              <a:rPr sz="1000">
                <a:latin typeface="+mn-lt"/>
                <a:cs typeface="Lucida Sans"/>
              </a:rPr>
              <a:t>for</a:t>
            </a:r>
            <a:r>
              <a:rPr sz="1000" spc="25">
                <a:latin typeface="+mn-lt"/>
                <a:cs typeface="Lucida Sans"/>
              </a:rPr>
              <a:t> </a:t>
            </a:r>
            <a:r>
              <a:rPr sz="1000">
                <a:latin typeface="+mn-lt"/>
                <a:cs typeface="Lucida Sans"/>
              </a:rPr>
              <a:t>each</a:t>
            </a:r>
            <a:r>
              <a:rPr sz="1000" spc="30">
                <a:latin typeface="+mn-lt"/>
                <a:cs typeface="Lucida Sans"/>
              </a:rPr>
              <a:t> </a:t>
            </a:r>
            <a:r>
              <a:rPr sz="1000">
                <a:latin typeface="+mn-lt"/>
                <a:cs typeface="Lucida Sans"/>
              </a:rPr>
              <a:t>county</a:t>
            </a:r>
            <a:r>
              <a:rPr sz="1000" spc="15">
                <a:latin typeface="+mn-lt"/>
                <a:cs typeface="Lucida Sans"/>
              </a:rPr>
              <a:t> </a:t>
            </a:r>
            <a:r>
              <a:rPr sz="1000">
                <a:latin typeface="+mn-lt"/>
                <a:cs typeface="Lucida Sans"/>
              </a:rPr>
              <a:t>to</a:t>
            </a:r>
            <a:r>
              <a:rPr sz="1000" spc="25">
                <a:latin typeface="+mn-lt"/>
                <a:cs typeface="Lucida Sans"/>
              </a:rPr>
              <a:t> </a:t>
            </a:r>
            <a:r>
              <a:rPr sz="1000">
                <a:latin typeface="+mn-lt"/>
                <a:cs typeface="Lucida Sans"/>
              </a:rPr>
              <a:t>determine</a:t>
            </a:r>
            <a:r>
              <a:rPr sz="1000" spc="5">
                <a:latin typeface="+mn-lt"/>
                <a:cs typeface="Lucida Sans"/>
              </a:rPr>
              <a:t> </a:t>
            </a:r>
            <a:r>
              <a:rPr sz="1000">
                <a:latin typeface="+mn-lt"/>
                <a:cs typeface="Lucida Sans"/>
              </a:rPr>
              <a:t>the</a:t>
            </a:r>
            <a:r>
              <a:rPr sz="1000" spc="5">
                <a:latin typeface="+mn-lt"/>
                <a:cs typeface="Lucida Sans"/>
              </a:rPr>
              <a:t> </a:t>
            </a:r>
            <a:r>
              <a:rPr sz="1000">
                <a:latin typeface="+mn-lt"/>
                <a:cs typeface="Lucida Sans"/>
              </a:rPr>
              <a:t>fair</a:t>
            </a:r>
            <a:r>
              <a:rPr sz="1000" spc="10">
                <a:latin typeface="+mn-lt"/>
                <a:cs typeface="Lucida Sans"/>
              </a:rPr>
              <a:t> </a:t>
            </a:r>
            <a:r>
              <a:rPr sz="1000">
                <a:latin typeface="+mn-lt"/>
                <a:cs typeface="Lucida Sans"/>
              </a:rPr>
              <a:t>market</a:t>
            </a:r>
            <a:r>
              <a:rPr sz="1000" spc="25">
                <a:latin typeface="+mn-lt"/>
                <a:cs typeface="Lucida Sans"/>
              </a:rPr>
              <a:t> </a:t>
            </a:r>
            <a:r>
              <a:rPr sz="1000">
                <a:latin typeface="+mn-lt"/>
                <a:cs typeface="Lucida Sans"/>
              </a:rPr>
              <a:t>value</a:t>
            </a:r>
            <a:r>
              <a:rPr lang="en-GB" sz="1000">
                <a:latin typeface="+mn-lt"/>
                <a:cs typeface="Lucida Sans"/>
              </a:rPr>
              <a:t>.  Compensation has 3 components: permanent easement, temporary easement, and damages</a:t>
            </a:r>
            <a:endParaRPr sz="1000">
              <a:latin typeface="+mn-lt"/>
              <a:cs typeface="Lucida Sans"/>
            </a:endParaRPr>
          </a:p>
          <a:p>
            <a:pPr>
              <a:lnSpc>
                <a:spcPct val="100000"/>
              </a:lnSpc>
            </a:pPr>
            <a:endParaRPr sz="1000">
              <a:latin typeface="+mn-lt"/>
              <a:cs typeface="Lucida Sans"/>
            </a:endParaRPr>
          </a:p>
          <a:p>
            <a:pPr>
              <a:lnSpc>
                <a:spcPct val="100000"/>
              </a:lnSpc>
              <a:spcBef>
                <a:spcPts val="40"/>
              </a:spcBef>
            </a:pPr>
            <a:endParaRPr sz="1000">
              <a:latin typeface="+mn-lt"/>
              <a:cs typeface="Lucida Sans"/>
            </a:endParaRPr>
          </a:p>
          <a:p>
            <a:pPr marL="12700" marR="5080">
              <a:lnSpc>
                <a:spcPct val="100000"/>
              </a:lnSpc>
              <a:spcBef>
                <a:spcPts val="5"/>
              </a:spcBef>
            </a:pPr>
            <a:r>
              <a:rPr sz="1000">
                <a:latin typeface="+mn-lt"/>
                <a:cs typeface="Lucida Sans"/>
              </a:rPr>
              <a:t>Summit</a:t>
            </a:r>
            <a:r>
              <a:rPr sz="1000" spc="45">
                <a:latin typeface="+mn-lt"/>
                <a:cs typeface="Lucida Sans"/>
              </a:rPr>
              <a:t> </a:t>
            </a:r>
            <a:r>
              <a:rPr sz="1000">
                <a:latin typeface="+mn-lt"/>
                <a:cs typeface="Lucida Sans"/>
              </a:rPr>
              <a:t>Carbon</a:t>
            </a:r>
            <a:r>
              <a:rPr sz="1000" spc="35">
                <a:latin typeface="+mn-lt"/>
                <a:cs typeface="Lucida Sans"/>
              </a:rPr>
              <a:t> </a:t>
            </a:r>
            <a:r>
              <a:rPr sz="1000">
                <a:latin typeface="+mn-lt"/>
                <a:cs typeface="Lucida Sans"/>
              </a:rPr>
              <a:t>Solutions</a:t>
            </a:r>
            <a:r>
              <a:rPr sz="1000" spc="35">
                <a:latin typeface="+mn-lt"/>
                <a:cs typeface="Lucida Sans"/>
              </a:rPr>
              <a:t> </a:t>
            </a:r>
            <a:r>
              <a:rPr sz="1000">
                <a:latin typeface="+mn-lt"/>
                <a:cs typeface="Lucida Sans"/>
              </a:rPr>
              <a:t>will</a:t>
            </a:r>
            <a:r>
              <a:rPr sz="1000" spc="55">
                <a:latin typeface="+mn-lt"/>
                <a:cs typeface="Lucida Sans"/>
              </a:rPr>
              <a:t> </a:t>
            </a:r>
            <a:r>
              <a:rPr sz="1000">
                <a:latin typeface="+mn-lt"/>
                <a:cs typeface="Lucida Sans"/>
              </a:rPr>
              <a:t>pay</a:t>
            </a:r>
            <a:r>
              <a:rPr sz="1000" spc="40">
                <a:latin typeface="+mn-lt"/>
                <a:cs typeface="Lucida Sans"/>
              </a:rPr>
              <a:t> </a:t>
            </a:r>
            <a:r>
              <a:rPr sz="1000">
                <a:latin typeface="+mn-lt"/>
                <a:cs typeface="Lucida Sans"/>
              </a:rPr>
              <a:t>for</a:t>
            </a:r>
            <a:r>
              <a:rPr sz="1000" spc="35">
                <a:latin typeface="+mn-lt"/>
                <a:cs typeface="Lucida Sans"/>
              </a:rPr>
              <a:t> </a:t>
            </a:r>
            <a:r>
              <a:rPr sz="1000">
                <a:latin typeface="+mn-lt"/>
                <a:cs typeface="Lucida Sans"/>
              </a:rPr>
              <a:t>anticipated</a:t>
            </a:r>
            <a:r>
              <a:rPr sz="1000" spc="40">
                <a:latin typeface="+mn-lt"/>
                <a:cs typeface="Lucida Sans"/>
              </a:rPr>
              <a:t> </a:t>
            </a:r>
            <a:r>
              <a:rPr sz="1000">
                <a:latin typeface="+mn-lt"/>
                <a:cs typeface="Lucida Sans"/>
              </a:rPr>
              <a:t>damages</a:t>
            </a:r>
            <a:r>
              <a:rPr sz="1000" spc="50">
                <a:latin typeface="+mn-lt"/>
                <a:cs typeface="Lucida Sans"/>
              </a:rPr>
              <a:t> </a:t>
            </a:r>
            <a:r>
              <a:rPr sz="1000">
                <a:latin typeface="+mn-lt"/>
                <a:cs typeface="Lucida Sans"/>
              </a:rPr>
              <a:t>to</a:t>
            </a:r>
            <a:r>
              <a:rPr sz="1000" spc="45">
                <a:latin typeface="+mn-lt"/>
                <a:cs typeface="Lucida Sans"/>
              </a:rPr>
              <a:t> </a:t>
            </a:r>
            <a:r>
              <a:rPr sz="1000">
                <a:latin typeface="+mn-lt"/>
                <a:cs typeface="Lucida Sans"/>
              </a:rPr>
              <a:t>crops</a:t>
            </a:r>
            <a:r>
              <a:rPr sz="1000" spc="50">
                <a:latin typeface="+mn-lt"/>
                <a:cs typeface="Lucida Sans"/>
              </a:rPr>
              <a:t> </a:t>
            </a:r>
            <a:r>
              <a:rPr sz="1000">
                <a:latin typeface="+mn-lt"/>
                <a:cs typeface="Lucida Sans"/>
              </a:rPr>
              <a:t>or</a:t>
            </a:r>
            <a:r>
              <a:rPr sz="1000" spc="35">
                <a:latin typeface="+mn-lt"/>
                <a:cs typeface="Lucida Sans"/>
              </a:rPr>
              <a:t> </a:t>
            </a:r>
            <a:r>
              <a:rPr sz="1000">
                <a:latin typeface="+mn-lt"/>
                <a:cs typeface="Lucida Sans"/>
              </a:rPr>
              <a:t>lands</a:t>
            </a:r>
            <a:r>
              <a:rPr sz="1000" spc="50">
                <a:latin typeface="+mn-lt"/>
                <a:cs typeface="Lucida Sans"/>
              </a:rPr>
              <a:t> </a:t>
            </a:r>
            <a:r>
              <a:rPr sz="1000">
                <a:latin typeface="+mn-lt"/>
                <a:cs typeface="Lucida Sans"/>
              </a:rPr>
              <a:t>prior</a:t>
            </a:r>
            <a:r>
              <a:rPr sz="1000" spc="30">
                <a:latin typeface="+mn-lt"/>
                <a:cs typeface="Lucida Sans"/>
              </a:rPr>
              <a:t> </a:t>
            </a:r>
            <a:r>
              <a:rPr sz="1000">
                <a:latin typeface="+mn-lt"/>
                <a:cs typeface="Lucida Sans"/>
              </a:rPr>
              <a:t>to</a:t>
            </a:r>
            <a:r>
              <a:rPr sz="1000" spc="35">
                <a:latin typeface="+mn-lt"/>
                <a:cs typeface="Lucida Sans"/>
              </a:rPr>
              <a:t> </a:t>
            </a:r>
            <a:r>
              <a:rPr sz="1000">
                <a:latin typeface="+mn-lt"/>
                <a:cs typeface="Lucida Sans"/>
              </a:rPr>
              <a:t>construction</a:t>
            </a:r>
            <a:r>
              <a:rPr sz="1000" spc="50">
                <a:latin typeface="+mn-lt"/>
                <a:cs typeface="Lucida Sans"/>
              </a:rPr>
              <a:t> </a:t>
            </a:r>
            <a:r>
              <a:rPr sz="1000">
                <a:latin typeface="+mn-lt"/>
                <a:cs typeface="Lucida Sans"/>
              </a:rPr>
              <a:t>and</a:t>
            </a:r>
            <a:r>
              <a:rPr sz="1000" spc="40">
                <a:latin typeface="+mn-lt"/>
                <a:cs typeface="Lucida Sans"/>
              </a:rPr>
              <a:t> </a:t>
            </a:r>
            <a:r>
              <a:rPr sz="1000">
                <a:latin typeface="+mn-lt"/>
                <a:cs typeface="Lucida Sans"/>
              </a:rPr>
              <a:t>work</a:t>
            </a:r>
            <a:r>
              <a:rPr sz="1000" spc="65">
                <a:latin typeface="+mn-lt"/>
                <a:cs typeface="Lucida Sans"/>
              </a:rPr>
              <a:t> </a:t>
            </a:r>
            <a:r>
              <a:rPr sz="1000" spc="-10">
                <a:latin typeface="+mn-lt"/>
                <a:cs typeface="Lucida Sans"/>
              </a:rPr>
              <a:t>directly </a:t>
            </a:r>
            <a:r>
              <a:rPr sz="1000">
                <a:latin typeface="+mn-lt"/>
                <a:cs typeface="Lucida Sans"/>
              </a:rPr>
              <a:t>with</a:t>
            </a:r>
            <a:r>
              <a:rPr sz="1000" spc="30">
                <a:latin typeface="+mn-lt"/>
                <a:cs typeface="Lucida Sans"/>
              </a:rPr>
              <a:t> </a:t>
            </a:r>
            <a:r>
              <a:rPr sz="1000">
                <a:latin typeface="+mn-lt"/>
                <a:cs typeface="Lucida Sans"/>
              </a:rPr>
              <a:t>landowners</a:t>
            </a:r>
            <a:r>
              <a:rPr sz="1000" spc="45">
                <a:latin typeface="+mn-lt"/>
                <a:cs typeface="Lucida Sans"/>
              </a:rPr>
              <a:t> </a:t>
            </a:r>
            <a:r>
              <a:rPr sz="1000">
                <a:latin typeface="+mn-lt"/>
                <a:cs typeface="Lucida Sans"/>
              </a:rPr>
              <a:t>to</a:t>
            </a:r>
            <a:r>
              <a:rPr sz="1000" spc="35">
                <a:latin typeface="+mn-lt"/>
                <a:cs typeface="Lucida Sans"/>
              </a:rPr>
              <a:t> </a:t>
            </a:r>
            <a:r>
              <a:rPr sz="1000">
                <a:latin typeface="+mn-lt"/>
                <a:cs typeface="Lucida Sans"/>
              </a:rPr>
              <a:t>address</a:t>
            </a:r>
            <a:r>
              <a:rPr sz="1000" spc="45">
                <a:latin typeface="+mn-lt"/>
                <a:cs typeface="Lucida Sans"/>
              </a:rPr>
              <a:t> </a:t>
            </a:r>
            <a:r>
              <a:rPr sz="1000">
                <a:latin typeface="+mn-lt"/>
                <a:cs typeface="Lucida Sans"/>
              </a:rPr>
              <a:t>their</a:t>
            </a:r>
            <a:r>
              <a:rPr sz="1000" spc="10">
                <a:latin typeface="+mn-lt"/>
                <a:cs typeface="Lucida Sans"/>
              </a:rPr>
              <a:t> </a:t>
            </a:r>
            <a:r>
              <a:rPr sz="1000">
                <a:latin typeface="+mn-lt"/>
                <a:cs typeface="Lucida Sans"/>
              </a:rPr>
              <a:t>specific</a:t>
            </a:r>
            <a:r>
              <a:rPr sz="1000" spc="70">
                <a:latin typeface="+mn-lt"/>
                <a:cs typeface="Lucida Sans"/>
              </a:rPr>
              <a:t> </a:t>
            </a:r>
            <a:r>
              <a:rPr sz="1000">
                <a:latin typeface="+mn-lt"/>
                <a:cs typeface="Lucida Sans"/>
              </a:rPr>
              <a:t>concerns</a:t>
            </a:r>
            <a:r>
              <a:rPr sz="1000" spc="55">
                <a:latin typeface="+mn-lt"/>
                <a:cs typeface="Lucida Sans"/>
              </a:rPr>
              <a:t> </a:t>
            </a:r>
            <a:r>
              <a:rPr sz="1000">
                <a:latin typeface="+mn-lt"/>
                <a:cs typeface="Lucida Sans"/>
              </a:rPr>
              <a:t>related to</a:t>
            </a:r>
            <a:r>
              <a:rPr sz="1000" spc="40">
                <a:latin typeface="+mn-lt"/>
                <a:cs typeface="Lucida Sans"/>
              </a:rPr>
              <a:t> </a:t>
            </a:r>
            <a:r>
              <a:rPr sz="1000">
                <a:latin typeface="+mn-lt"/>
                <a:cs typeface="Lucida Sans"/>
              </a:rPr>
              <a:t>the</a:t>
            </a:r>
            <a:r>
              <a:rPr sz="1000" spc="15">
                <a:latin typeface="+mn-lt"/>
                <a:cs typeface="Lucida Sans"/>
              </a:rPr>
              <a:t> </a:t>
            </a:r>
            <a:r>
              <a:rPr sz="1000">
                <a:latin typeface="+mn-lt"/>
                <a:cs typeface="Lucida Sans"/>
              </a:rPr>
              <a:t>impact</a:t>
            </a:r>
            <a:r>
              <a:rPr sz="1000" spc="55">
                <a:latin typeface="+mn-lt"/>
                <a:cs typeface="Lucida Sans"/>
              </a:rPr>
              <a:t> </a:t>
            </a:r>
            <a:r>
              <a:rPr sz="1000">
                <a:latin typeface="+mn-lt"/>
                <a:cs typeface="Lucida Sans"/>
              </a:rPr>
              <a:t>of</a:t>
            </a:r>
            <a:r>
              <a:rPr sz="1000" spc="25">
                <a:latin typeface="+mn-lt"/>
                <a:cs typeface="Lucida Sans"/>
              </a:rPr>
              <a:t> </a:t>
            </a:r>
            <a:r>
              <a:rPr sz="1000">
                <a:latin typeface="+mn-lt"/>
                <a:cs typeface="Lucida Sans"/>
              </a:rPr>
              <a:t>construction</a:t>
            </a:r>
            <a:r>
              <a:rPr sz="1000" spc="45">
                <a:latin typeface="+mn-lt"/>
                <a:cs typeface="Lucida Sans"/>
              </a:rPr>
              <a:t> </a:t>
            </a:r>
            <a:r>
              <a:rPr sz="1000">
                <a:latin typeface="+mn-lt"/>
                <a:cs typeface="Lucida Sans"/>
              </a:rPr>
              <a:t>on</a:t>
            </a:r>
            <a:r>
              <a:rPr sz="1000" spc="35">
                <a:latin typeface="+mn-lt"/>
                <a:cs typeface="Lucida Sans"/>
              </a:rPr>
              <a:t> </a:t>
            </a:r>
            <a:r>
              <a:rPr sz="1000">
                <a:latin typeface="+mn-lt"/>
                <a:cs typeface="Lucida Sans"/>
              </a:rPr>
              <a:t>their</a:t>
            </a:r>
            <a:r>
              <a:rPr sz="1000" spc="25">
                <a:latin typeface="+mn-lt"/>
                <a:cs typeface="Lucida Sans"/>
              </a:rPr>
              <a:t> </a:t>
            </a:r>
            <a:r>
              <a:rPr sz="1000" spc="-10">
                <a:latin typeface="+mn-lt"/>
                <a:cs typeface="Lucida Sans"/>
              </a:rPr>
              <a:t>property.</a:t>
            </a:r>
            <a:endParaRPr sz="1000">
              <a:latin typeface="+mn-lt"/>
              <a:cs typeface="Lucida Sans"/>
            </a:endParaRPr>
          </a:p>
        </p:txBody>
      </p:sp>
      <p:pic>
        <p:nvPicPr>
          <p:cNvPr id="44" name="object 22">
            <a:extLst>
              <a:ext uri="{FF2B5EF4-FFF2-40B4-BE49-F238E27FC236}">
                <a16:creationId xmlns:a16="http://schemas.microsoft.com/office/drawing/2014/main" id="{550D822C-2945-351D-AFE0-54CC539455D6}"/>
              </a:ext>
            </a:extLst>
          </p:cNvPr>
          <p:cNvPicPr/>
          <p:nvPr/>
        </p:nvPicPr>
        <p:blipFill>
          <a:blip r:embed="rId10" cstate="email">
            <a:extLst>
              <a:ext uri="{28A0092B-C50C-407E-A947-70E740481C1C}">
                <a14:useLocalDpi xmlns:a14="http://schemas.microsoft.com/office/drawing/2010/main"/>
              </a:ext>
            </a:extLst>
          </a:blip>
          <a:stretch>
            <a:fillRect/>
          </a:stretch>
        </p:blipFill>
        <p:spPr>
          <a:xfrm>
            <a:off x="622249" y="3855321"/>
            <a:ext cx="408675" cy="245269"/>
          </a:xfrm>
          <a:prstGeom prst="rect">
            <a:avLst/>
          </a:prstGeom>
        </p:spPr>
      </p:pic>
      <p:grpSp>
        <p:nvGrpSpPr>
          <p:cNvPr id="45" name="object 23">
            <a:extLst>
              <a:ext uri="{FF2B5EF4-FFF2-40B4-BE49-F238E27FC236}">
                <a16:creationId xmlns:a16="http://schemas.microsoft.com/office/drawing/2014/main" id="{82F22592-641E-135E-4F5C-05B6771103A1}"/>
              </a:ext>
            </a:extLst>
          </p:cNvPr>
          <p:cNvGrpSpPr/>
          <p:nvPr/>
        </p:nvGrpSpPr>
        <p:grpSpPr>
          <a:xfrm>
            <a:off x="602635" y="5706887"/>
            <a:ext cx="414655" cy="189230"/>
            <a:chOff x="616379" y="5262976"/>
            <a:chExt cx="414655" cy="189230"/>
          </a:xfrm>
        </p:grpSpPr>
        <p:sp>
          <p:nvSpPr>
            <p:cNvPr id="46" name="object 24">
              <a:extLst>
                <a:ext uri="{FF2B5EF4-FFF2-40B4-BE49-F238E27FC236}">
                  <a16:creationId xmlns:a16="http://schemas.microsoft.com/office/drawing/2014/main" id="{69D7C8E4-FD4F-6087-879F-DBB381A2CFB7}"/>
                </a:ext>
              </a:extLst>
            </p:cNvPr>
            <p:cNvSpPr/>
            <p:nvPr/>
          </p:nvSpPr>
          <p:spPr>
            <a:xfrm>
              <a:off x="616369" y="5262981"/>
              <a:ext cx="414655" cy="189230"/>
            </a:xfrm>
            <a:custGeom>
              <a:avLst/>
              <a:gdLst/>
              <a:ahLst/>
              <a:cxnLst/>
              <a:rect l="l" t="t" r="r" b="b"/>
              <a:pathLst>
                <a:path w="414655" h="189229">
                  <a:moveTo>
                    <a:pt x="414324" y="0"/>
                  </a:moveTo>
                  <a:lnTo>
                    <a:pt x="0" y="0"/>
                  </a:lnTo>
                  <a:lnTo>
                    <a:pt x="0" y="27940"/>
                  </a:lnTo>
                  <a:lnTo>
                    <a:pt x="0" y="160007"/>
                  </a:lnTo>
                  <a:lnTo>
                    <a:pt x="0" y="189217"/>
                  </a:lnTo>
                  <a:lnTo>
                    <a:pt x="414324" y="189217"/>
                  </a:lnTo>
                  <a:lnTo>
                    <a:pt x="414324" y="160007"/>
                  </a:lnTo>
                  <a:lnTo>
                    <a:pt x="28244" y="160007"/>
                  </a:lnTo>
                  <a:lnTo>
                    <a:pt x="28244" y="27940"/>
                  </a:lnTo>
                  <a:lnTo>
                    <a:pt x="414324" y="27940"/>
                  </a:lnTo>
                  <a:lnTo>
                    <a:pt x="414324" y="0"/>
                  </a:lnTo>
                  <a:close/>
                </a:path>
              </a:pathLst>
            </a:custGeom>
            <a:solidFill>
              <a:srgbClr val="002846"/>
            </a:solidFill>
          </p:spPr>
          <p:txBody>
            <a:bodyPr wrap="square" lIns="0" tIns="0" rIns="0" bIns="0" rtlCol="0"/>
            <a:lstStyle/>
            <a:p>
              <a:endParaRPr>
                <a:latin typeface="+mn-lt"/>
              </a:endParaRPr>
            </a:p>
          </p:txBody>
        </p:sp>
        <p:pic>
          <p:nvPicPr>
            <p:cNvPr id="47" name="object 25">
              <a:extLst>
                <a:ext uri="{FF2B5EF4-FFF2-40B4-BE49-F238E27FC236}">
                  <a16:creationId xmlns:a16="http://schemas.microsoft.com/office/drawing/2014/main" id="{9CCFFE2E-CA36-3E30-C33B-69B0FD2C6223}"/>
                </a:ext>
              </a:extLst>
            </p:cNvPr>
            <p:cNvPicPr/>
            <p:nvPr/>
          </p:nvPicPr>
          <p:blipFill>
            <a:blip r:embed="rId11" cstate="email">
              <a:extLst>
                <a:ext uri="{28A0092B-C50C-407E-A947-70E740481C1C}">
                  <a14:useLocalDpi xmlns:a14="http://schemas.microsoft.com/office/drawing/2010/main"/>
                </a:ext>
              </a:extLst>
            </a:blip>
            <a:stretch>
              <a:fillRect/>
            </a:stretch>
          </p:blipFill>
          <p:spPr>
            <a:xfrm>
              <a:off x="663461" y="5291498"/>
              <a:ext cx="367238" cy="131819"/>
            </a:xfrm>
            <a:prstGeom prst="rect">
              <a:avLst/>
            </a:prstGeom>
          </p:spPr>
        </p:pic>
      </p:grpSp>
      <p:pic>
        <p:nvPicPr>
          <p:cNvPr id="48" name="object 26">
            <a:extLst>
              <a:ext uri="{FF2B5EF4-FFF2-40B4-BE49-F238E27FC236}">
                <a16:creationId xmlns:a16="http://schemas.microsoft.com/office/drawing/2014/main" id="{4B43EC49-E4A4-BE14-DF4B-5E0E4BC791B0}"/>
              </a:ext>
            </a:extLst>
          </p:cNvPr>
          <p:cNvPicPr/>
          <p:nvPr/>
        </p:nvPicPr>
        <p:blipFill>
          <a:blip r:embed="rId12" cstate="email">
            <a:extLst>
              <a:ext uri="{28A0092B-C50C-407E-A947-70E740481C1C}">
                <a14:useLocalDpi xmlns:a14="http://schemas.microsoft.com/office/drawing/2010/main"/>
              </a:ext>
            </a:extLst>
          </a:blip>
          <a:stretch>
            <a:fillRect/>
          </a:stretch>
        </p:blipFill>
        <p:spPr>
          <a:xfrm>
            <a:off x="670559" y="4328159"/>
            <a:ext cx="301751" cy="301751"/>
          </a:xfrm>
          <a:prstGeom prst="rect">
            <a:avLst/>
          </a:prstGeom>
        </p:spPr>
      </p:pic>
      <p:pic>
        <p:nvPicPr>
          <p:cNvPr id="49" name="object 27">
            <a:extLst>
              <a:ext uri="{FF2B5EF4-FFF2-40B4-BE49-F238E27FC236}">
                <a16:creationId xmlns:a16="http://schemas.microsoft.com/office/drawing/2014/main" id="{99AE8BCA-3C87-E476-BB77-CA6D0097C23E}"/>
              </a:ext>
            </a:extLst>
          </p:cNvPr>
          <p:cNvPicPr/>
          <p:nvPr/>
        </p:nvPicPr>
        <p:blipFill>
          <a:blip r:embed="rId13" cstate="email">
            <a:extLst>
              <a:ext uri="{28A0092B-C50C-407E-A947-70E740481C1C}">
                <a14:useLocalDpi xmlns:a14="http://schemas.microsoft.com/office/drawing/2010/main"/>
              </a:ext>
            </a:extLst>
          </a:blip>
          <a:stretch>
            <a:fillRect/>
          </a:stretch>
        </p:blipFill>
        <p:spPr>
          <a:xfrm>
            <a:off x="673607" y="4940807"/>
            <a:ext cx="298703" cy="298703"/>
          </a:xfrm>
          <a:prstGeom prst="rect">
            <a:avLst/>
          </a:prstGeom>
        </p:spPr>
      </p:pic>
    </p:spTree>
    <p:extLst>
      <p:ext uri="{BB962C8B-B14F-4D97-AF65-F5344CB8AC3E}">
        <p14:creationId xmlns:p14="http://schemas.microsoft.com/office/powerpoint/2010/main" val="190694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4B5BAA-5E48-3646-BBD7-CD4F708E7010}"/>
              </a:ext>
            </a:extLst>
          </p:cNvPr>
          <p:cNvSpPr/>
          <p:nvPr/>
        </p:nvSpPr>
        <p:spPr>
          <a:xfrm>
            <a:off x="0" y="0"/>
            <a:ext cx="9490841" cy="6874806"/>
          </a:xfrm>
          <a:prstGeom prst="rect">
            <a:avLst/>
          </a:prstGeom>
          <a:gradFill>
            <a:gsLst>
              <a:gs pos="0">
                <a:schemeClr val="accent1">
                  <a:lumMod val="5000"/>
                  <a:lumOff val="95000"/>
                </a:schemeClr>
              </a:gs>
              <a:gs pos="100000">
                <a:schemeClr val="accent1">
                  <a:lumMod val="13703"/>
                  <a:lumOff val="86297"/>
                </a:schemeClr>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6630C31C-8AE3-0D47-A022-1CAC3694A6CE}"/>
              </a:ext>
            </a:extLst>
          </p:cNvPr>
          <p:cNvSpPr>
            <a:spLocks noGrp="1"/>
          </p:cNvSpPr>
          <p:nvPr>
            <p:ph type="sldNum" sz="quarter" idx="10"/>
          </p:nvPr>
        </p:nvSpPr>
        <p:spPr/>
        <p:txBody>
          <a:bodyPr/>
          <a:lstStyle/>
          <a:p>
            <a:fld id="{BD8A61DA-A253-9B4F-B374-933B9CFDB2A7}" type="slidenum">
              <a:rPr lang="en-US" smtClean="0">
                <a:solidFill>
                  <a:schemeClr val="bg1"/>
                </a:solidFill>
                <a:latin typeface="Arial" panose="020B0604020202020204" pitchFamily="34" charset="0"/>
                <a:cs typeface="Arial" panose="020B0604020202020204" pitchFamily="34" charset="0"/>
              </a:rPr>
              <a:t>14</a:t>
            </a:fld>
            <a:endParaRPr lang="en-US">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9AE202B1-B078-0A48-8B5D-82857DA703E6}"/>
              </a:ext>
            </a:extLst>
          </p:cNvPr>
          <p:cNvSpPr>
            <a:spLocks noGrp="1"/>
          </p:cNvSpPr>
          <p:nvPr>
            <p:ph type="ctrTitle"/>
          </p:nvPr>
        </p:nvSpPr>
        <p:spPr/>
        <p:txBody>
          <a:bodyPr>
            <a:noAutofit/>
          </a:bodyPr>
          <a:lstStyle/>
          <a:p>
            <a:r>
              <a:rPr lang="en-US" sz="3200">
                <a:solidFill>
                  <a:srgbClr val="0E172C"/>
                </a:solidFill>
                <a:latin typeface="Chonburi"/>
                <a:cs typeface="Chonburi"/>
              </a:rPr>
              <a:t>Crop Loss Compensation</a:t>
            </a:r>
          </a:p>
        </p:txBody>
      </p:sp>
      <p:sp>
        <p:nvSpPr>
          <p:cNvPr id="4" name="Rectangle 3">
            <a:extLst>
              <a:ext uri="{FF2B5EF4-FFF2-40B4-BE49-F238E27FC236}">
                <a16:creationId xmlns:a16="http://schemas.microsoft.com/office/drawing/2014/main" id="{B443B9EE-A75B-2942-B1E2-EEA27A368EA5}"/>
              </a:ext>
            </a:extLst>
          </p:cNvPr>
          <p:cNvSpPr/>
          <p:nvPr/>
        </p:nvSpPr>
        <p:spPr>
          <a:xfrm>
            <a:off x="9490841" y="-10536"/>
            <a:ext cx="2701159" cy="6858000"/>
          </a:xfrm>
          <a:prstGeom prst="rect">
            <a:avLst/>
          </a:prstGeom>
          <a:solidFill>
            <a:srgbClr val="0D28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and white logo&#10;&#10;Description automatically generated">
            <a:extLst>
              <a:ext uri="{FF2B5EF4-FFF2-40B4-BE49-F238E27FC236}">
                <a16:creationId xmlns:a16="http://schemas.microsoft.com/office/drawing/2014/main" id="{436C1B4F-BBE6-3944-BAC6-C8F7DE34344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44495" y="282574"/>
            <a:ext cx="1593850" cy="796925"/>
          </a:xfrm>
          <a:prstGeom prst="rect">
            <a:avLst/>
          </a:prstGeom>
        </p:spPr>
      </p:pic>
      <p:sp>
        <p:nvSpPr>
          <p:cNvPr id="6" name="Text Placeholder 2">
            <a:extLst>
              <a:ext uri="{FF2B5EF4-FFF2-40B4-BE49-F238E27FC236}">
                <a16:creationId xmlns:a16="http://schemas.microsoft.com/office/drawing/2014/main" id="{4C3AA39C-4512-3E66-4183-DD415927EFD1}"/>
              </a:ext>
            </a:extLst>
          </p:cNvPr>
          <p:cNvSpPr txBox="1">
            <a:spLocks/>
          </p:cNvSpPr>
          <p:nvPr/>
        </p:nvSpPr>
        <p:spPr>
          <a:xfrm>
            <a:off x="360102" y="1620216"/>
            <a:ext cx="8874900" cy="249277"/>
          </a:xfrm>
          <a:prstGeom prst="rect">
            <a:avLst/>
          </a:prstGeom>
        </p:spPr>
        <p:txBody>
          <a:bodyPr vert="horz" lIns="91440" tIns="45720" rIns="91440" bIns="45720" rtlCol="0" anchor="ctr"/>
          <a:lstStyle>
            <a:defPPr>
              <a:defRPr lang="en-US"/>
            </a:defPPr>
            <a:lvl1pPr indent="0">
              <a:lnSpc>
                <a:spcPct val="90000"/>
              </a:lnSpc>
              <a:spcBef>
                <a:spcPts val="1000"/>
              </a:spcBef>
              <a:buFontTx/>
              <a:buNone/>
              <a:defRPr sz="1100" b="0" i="1">
                <a:solidFill>
                  <a:schemeClr val="tx1">
                    <a:tint val="75000"/>
                  </a:schemeClr>
                </a:solidFill>
                <a:latin typeface="Droid Serif" panose="02020600060500020200" pitchFamily="18" charset="0"/>
                <a:ea typeface="Droid Serif" panose="02020600060500020200" pitchFamily="18" charset="0"/>
                <a:cs typeface="Droid Serif" panose="02020600060500020200" pitchFamily="18"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12700">
              <a:lnSpc>
                <a:spcPct val="100000"/>
              </a:lnSpc>
              <a:spcBef>
                <a:spcPts val="105"/>
              </a:spcBef>
            </a:pPr>
            <a:r>
              <a:rPr lang="en-US" sz="1100" i="1" spc="75">
                <a:latin typeface="Cambria"/>
                <a:cs typeface="Cambria"/>
              </a:rPr>
              <a:t>Summit Carbon Solutions will pay landowners for losses to crops planted prior to construction or if a crop normally would have been planted prior to the finish of construction</a:t>
            </a:r>
          </a:p>
        </p:txBody>
      </p:sp>
      <p:sp>
        <p:nvSpPr>
          <p:cNvPr id="3" name="object 3">
            <a:extLst>
              <a:ext uri="{FF2B5EF4-FFF2-40B4-BE49-F238E27FC236}">
                <a16:creationId xmlns:a16="http://schemas.microsoft.com/office/drawing/2014/main" id="{97C7407B-EB81-FDC7-6B5F-D9C26A07A863}"/>
              </a:ext>
            </a:extLst>
          </p:cNvPr>
          <p:cNvSpPr txBox="1"/>
          <p:nvPr/>
        </p:nvSpPr>
        <p:spPr>
          <a:xfrm>
            <a:off x="1204274" y="3825890"/>
            <a:ext cx="6638925" cy="1006494"/>
          </a:xfrm>
          <a:prstGeom prst="rect">
            <a:avLst/>
          </a:prstGeom>
          <a:solidFill>
            <a:srgbClr val="E8E5ED"/>
          </a:solidFill>
        </p:spPr>
        <p:txBody>
          <a:bodyPr vert="horz" wrap="square" lIns="0" tIns="104775" rIns="0" bIns="0" rtlCol="0" anchor="ctr">
            <a:spAutoFit/>
          </a:bodyPr>
          <a:lstStyle/>
          <a:p>
            <a:pPr marL="456565" marR="432434" indent="-19050" algn="ctr">
              <a:lnSpc>
                <a:spcPct val="125000"/>
              </a:lnSpc>
            </a:pPr>
            <a:r>
              <a:rPr sz="1200">
                <a:solidFill>
                  <a:srgbClr val="002846"/>
                </a:solidFill>
                <a:latin typeface="+mn-lt"/>
                <a:cs typeface="Lucida Sans"/>
              </a:rPr>
              <a:t>Compensation</a:t>
            </a:r>
            <a:r>
              <a:rPr sz="1200" spc="30">
                <a:solidFill>
                  <a:srgbClr val="002846"/>
                </a:solidFill>
                <a:latin typeface="+mn-lt"/>
                <a:cs typeface="Lucida Sans"/>
              </a:rPr>
              <a:t> </a:t>
            </a:r>
            <a:r>
              <a:rPr sz="1200">
                <a:solidFill>
                  <a:srgbClr val="002846"/>
                </a:solidFill>
                <a:latin typeface="+mn-lt"/>
                <a:cs typeface="Lucida Sans"/>
              </a:rPr>
              <a:t>will</a:t>
            </a:r>
            <a:r>
              <a:rPr sz="1200" spc="35">
                <a:solidFill>
                  <a:srgbClr val="002846"/>
                </a:solidFill>
                <a:latin typeface="+mn-lt"/>
                <a:cs typeface="Lucida Sans"/>
              </a:rPr>
              <a:t> </a:t>
            </a:r>
            <a:r>
              <a:rPr sz="1200">
                <a:solidFill>
                  <a:srgbClr val="002846"/>
                </a:solidFill>
                <a:latin typeface="+mn-lt"/>
                <a:cs typeface="Lucida Sans"/>
              </a:rPr>
              <a:t>be</a:t>
            </a:r>
            <a:r>
              <a:rPr sz="1200" spc="35">
                <a:solidFill>
                  <a:srgbClr val="002846"/>
                </a:solidFill>
                <a:latin typeface="+mn-lt"/>
                <a:cs typeface="Lucida Sans"/>
              </a:rPr>
              <a:t> </a:t>
            </a:r>
            <a:r>
              <a:rPr lang="en-GB" sz="1200" spc="35">
                <a:solidFill>
                  <a:srgbClr val="002846"/>
                </a:solidFill>
                <a:latin typeface="+mn-lt"/>
                <a:cs typeface="Lucida Sans"/>
              </a:rPr>
              <a:t>paid prior to start of construction and </a:t>
            </a:r>
            <a:r>
              <a:rPr sz="1200">
                <a:solidFill>
                  <a:srgbClr val="002846"/>
                </a:solidFill>
                <a:latin typeface="+mn-lt"/>
                <a:cs typeface="Lucida Sans"/>
              </a:rPr>
              <a:t>based</a:t>
            </a:r>
            <a:r>
              <a:rPr sz="1200" spc="60">
                <a:solidFill>
                  <a:srgbClr val="002846"/>
                </a:solidFill>
                <a:latin typeface="+mn-lt"/>
                <a:cs typeface="Lucida Sans"/>
              </a:rPr>
              <a:t> </a:t>
            </a:r>
            <a:r>
              <a:rPr sz="1200">
                <a:solidFill>
                  <a:srgbClr val="002846"/>
                </a:solidFill>
                <a:latin typeface="+mn-lt"/>
                <a:cs typeface="Lucida Sans"/>
              </a:rPr>
              <a:t>on</a:t>
            </a:r>
            <a:r>
              <a:rPr sz="1200" spc="20">
                <a:solidFill>
                  <a:srgbClr val="002846"/>
                </a:solidFill>
                <a:latin typeface="+mn-lt"/>
                <a:cs typeface="Lucida Sans"/>
              </a:rPr>
              <a:t> </a:t>
            </a:r>
            <a:r>
              <a:rPr sz="1200">
                <a:solidFill>
                  <a:srgbClr val="002846"/>
                </a:solidFill>
                <a:latin typeface="+mn-lt"/>
                <a:cs typeface="Lucida Sans"/>
              </a:rPr>
              <a:t>the</a:t>
            </a:r>
            <a:r>
              <a:rPr sz="1200" spc="20">
                <a:solidFill>
                  <a:srgbClr val="002846"/>
                </a:solidFill>
                <a:latin typeface="+mn-lt"/>
                <a:cs typeface="Lucida Sans"/>
              </a:rPr>
              <a:t> </a:t>
            </a:r>
            <a:r>
              <a:rPr sz="1200">
                <a:solidFill>
                  <a:srgbClr val="002846"/>
                </a:solidFill>
                <a:latin typeface="+mn-lt"/>
                <a:cs typeface="Lucida Sans"/>
              </a:rPr>
              <a:t>prevailing</a:t>
            </a:r>
            <a:r>
              <a:rPr sz="1200" spc="25">
                <a:solidFill>
                  <a:srgbClr val="002846"/>
                </a:solidFill>
                <a:latin typeface="+mn-lt"/>
                <a:cs typeface="Lucida Sans"/>
              </a:rPr>
              <a:t> </a:t>
            </a:r>
            <a:r>
              <a:rPr sz="1200">
                <a:solidFill>
                  <a:srgbClr val="002846"/>
                </a:solidFill>
                <a:latin typeface="+mn-lt"/>
                <a:cs typeface="Lucida Sans"/>
              </a:rPr>
              <a:t>market</a:t>
            </a:r>
            <a:r>
              <a:rPr sz="1200" spc="35">
                <a:solidFill>
                  <a:srgbClr val="002846"/>
                </a:solidFill>
                <a:latin typeface="+mn-lt"/>
                <a:cs typeface="Lucida Sans"/>
              </a:rPr>
              <a:t> </a:t>
            </a:r>
            <a:r>
              <a:rPr sz="1200">
                <a:solidFill>
                  <a:srgbClr val="002846"/>
                </a:solidFill>
                <a:latin typeface="+mn-lt"/>
                <a:cs typeface="Lucida Sans"/>
              </a:rPr>
              <a:t>price</a:t>
            </a:r>
            <a:r>
              <a:rPr sz="1200" spc="20">
                <a:solidFill>
                  <a:srgbClr val="002846"/>
                </a:solidFill>
                <a:latin typeface="+mn-lt"/>
                <a:cs typeface="Lucida Sans"/>
              </a:rPr>
              <a:t> </a:t>
            </a:r>
            <a:r>
              <a:rPr sz="1200">
                <a:solidFill>
                  <a:srgbClr val="002846"/>
                </a:solidFill>
                <a:latin typeface="+mn-lt"/>
                <a:cs typeface="Lucida Sans"/>
              </a:rPr>
              <a:t>index</a:t>
            </a:r>
            <a:r>
              <a:rPr sz="1200" spc="45">
                <a:solidFill>
                  <a:srgbClr val="002846"/>
                </a:solidFill>
                <a:latin typeface="+mn-lt"/>
                <a:cs typeface="Lucida Sans"/>
              </a:rPr>
              <a:t> </a:t>
            </a:r>
            <a:r>
              <a:rPr sz="1200" spc="-25">
                <a:solidFill>
                  <a:srgbClr val="002846"/>
                </a:solidFill>
                <a:latin typeface="+mn-lt"/>
                <a:cs typeface="Lucida Sans"/>
              </a:rPr>
              <a:t>by </a:t>
            </a:r>
            <a:r>
              <a:rPr sz="1200">
                <a:solidFill>
                  <a:srgbClr val="002846"/>
                </a:solidFill>
                <a:latin typeface="+mn-lt"/>
                <a:cs typeface="Lucida Sans"/>
              </a:rPr>
              <a:t>crop</a:t>
            </a:r>
            <a:r>
              <a:rPr sz="1200" spc="90">
                <a:solidFill>
                  <a:srgbClr val="002846"/>
                </a:solidFill>
                <a:latin typeface="+mn-lt"/>
                <a:cs typeface="Lucida Sans"/>
              </a:rPr>
              <a:t> </a:t>
            </a:r>
            <a:r>
              <a:rPr sz="1200">
                <a:solidFill>
                  <a:srgbClr val="002846"/>
                </a:solidFill>
                <a:latin typeface="+mn-lt"/>
                <a:cs typeface="Lucida Sans"/>
              </a:rPr>
              <a:t>type</a:t>
            </a:r>
            <a:r>
              <a:rPr sz="1200" spc="120">
                <a:solidFill>
                  <a:srgbClr val="002846"/>
                </a:solidFill>
                <a:latin typeface="+mn-lt"/>
                <a:cs typeface="Lucida Sans"/>
              </a:rPr>
              <a:t> </a:t>
            </a:r>
            <a:r>
              <a:rPr sz="1200">
                <a:solidFill>
                  <a:srgbClr val="002846"/>
                </a:solidFill>
                <a:latin typeface="+mn-lt"/>
                <a:cs typeface="Lucida Sans"/>
              </a:rPr>
              <a:t>or</a:t>
            </a:r>
            <a:r>
              <a:rPr sz="1200" spc="105">
                <a:solidFill>
                  <a:srgbClr val="002846"/>
                </a:solidFill>
                <a:latin typeface="+mn-lt"/>
                <a:cs typeface="Lucida Sans"/>
              </a:rPr>
              <a:t> </a:t>
            </a:r>
            <a:r>
              <a:rPr sz="1200">
                <a:solidFill>
                  <a:srgbClr val="002846"/>
                </a:solidFill>
                <a:latin typeface="+mn-lt"/>
                <a:cs typeface="Lucida Sans"/>
              </a:rPr>
              <a:t>in</a:t>
            </a:r>
            <a:r>
              <a:rPr sz="1200" spc="105">
                <a:solidFill>
                  <a:srgbClr val="002846"/>
                </a:solidFill>
                <a:latin typeface="+mn-lt"/>
                <a:cs typeface="Lucida Sans"/>
              </a:rPr>
              <a:t> </a:t>
            </a:r>
            <a:r>
              <a:rPr sz="1200">
                <a:solidFill>
                  <a:srgbClr val="002846"/>
                </a:solidFill>
                <a:latin typeface="+mn-lt"/>
                <a:cs typeface="Lucida Sans"/>
              </a:rPr>
              <a:t>accordance</a:t>
            </a:r>
            <a:r>
              <a:rPr sz="1200" spc="75">
                <a:solidFill>
                  <a:srgbClr val="002846"/>
                </a:solidFill>
                <a:latin typeface="+mn-lt"/>
                <a:cs typeface="Lucida Sans"/>
              </a:rPr>
              <a:t> </a:t>
            </a:r>
            <a:r>
              <a:rPr sz="1200">
                <a:solidFill>
                  <a:srgbClr val="002846"/>
                </a:solidFill>
                <a:latin typeface="+mn-lt"/>
                <a:cs typeface="Lucida Sans"/>
              </a:rPr>
              <a:t>with</a:t>
            </a:r>
            <a:r>
              <a:rPr sz="1200" spc="120">
                <a:solidFill>
                  <a:srgbClr val="002846"/>
                </a:solidFill>
                <a:latin typeface="+mn-lt"/>
                <a:cs typeface="Lucida Sans"/>
              </a:rPr>
              <a:t> </a:t>
            </a:r>
            <a:r>
              <a:rPr sz="1200">
                <a:solidFill>
                  <a:srgbClr val="002846"/>
                </a:solidFill>
                <a:latin typeface="+mn-lt"/>
                <a:cs typeface="Lucida Sans"/>
              </a:rPr>
              <a:t>any</a:t>
            </a:r>
            <a:r>
              <a:rPr sz="1200" spc="90">
                <a:solidFill>
                  <a:srgbClr val="002846"/>
                </a:solidFill>
                <a:latin typeface="+mn-lt"/>
                <a:cs typeface="Lucida Sans"/>
              </a:rPr>
              <a:t> </a:t>
            </a:r>
            <a:r>
              <a:rPr sz="1200">
                <a:solidFill>
                  <a:srgbClr val="002846"/>
                </a:solidFill>
                <a:latin typeface="+mn-lt"/>
                <a:cs typeface="Lucida Sans"/>
              </a:rPr>
              <a:t>prearranged</a:t>
            </a:r>
            <a:r>
              <a:rPr sz="1200" spc="100">
                <a:solidFill>
                  <a:srgbClr val="002846"/>
                </a:solidFill>
                <a:latin typeface="+mn-lt"/>
                <a:cs typeface="Lucida Sans"/>
              </a:rPr>
              <a:t> </a:t>
            </a:r>
            <a:r>
              <a:rPr sz="1200">
                <a:solidFill>
                  <a:srgbClr val="002846"/>
                </a:solidFill>
                <a:latin typeface="+mn-lt"/>
                <a:cs typeface="Lucida Sans"/>
              </a:rPr>
              <a:t>purchase</a:t>
            </a:r>
            <a:r>
              <a:rPr sz="1200" spc="105">
                <a:solidFill>
                  <a:srgbClr val="002846"/>
                </a:solidFill>
                <a:latin typeface="+mn-lt"/>
                <a:cs typeface="Lucida Sans"/>
              </a:rPr>
              <a:t> </a:t>
            </a:r>
            <a:r>
              <a:rPr sz="1200">
                <a:solidFill>
                  <a:srgbClr val="002846"/>
                </a:solidFill>
                <a:latin typeface="+mn-lt"/>
                <a:cs typeface="Lucida Sans"/>
              </a:rPr>
              <a:t>agreements</a:t>
            </a:r>
            <a:r>
              <a:rPr lang="en-GB" sz="1200">
                <a:solidFill>
                  <a:srgbClr val="002846"/>
                </a:solidFill>
                <a:latin typeface="+mn-lt"/>
                <a:cs typeface="Lucida Sans"/>
              </a:rPr>
              <a:t>,</a:t>
            </a:r>
            <a:r>
              <a:rPr sz="1200" spc="110">
                <a:solidFill>
                  <a:srgbClr val="002846"/>
                </a:solidFill>
                <a:latin typeface="+mn-lt"/>
                <a:cs typeface="Lucida Sans"/>
              </a:rPr>
              <a:t> </a:t>
            </a:r>
            <a:r>
              <a:rPr sz="1200" spc="-25">
                <a:solidFill>
                  <a:srgbClr val="002846"/>
                </a:solidFill>
                <a:latin typeface="+mn-lt"/>
                <a:cs typeface="Lucida Sans"/>
              </a:rPr>
              <a:t>and </a:t>
            </a:r>
            <a:r>
              <a:rPr sz="1200">
                <a:solidFill>
                  <a:srgbClr val="002846"/>
                </a:solidFill>
                <a:latin typeface="+mn-lt"/>
                <a:cs typeface="Lucida Sans"/>
              </a:rPr>
              <a:t>based</a:t>
            </a:r>
            <a:r>
              <a:rPr sz="1200" spc="80">
                <a:solidFill>
                  <a:srgbClr val="002846"/>
                </a:solidFill>
                <a:latin typeface="+mn-lt"/>
                <a:cs typeface="Lucida Sans"/>
              </a:rPr>
              <a:t> </a:t>
            </a:r>
            <a:r>
              <a:rPr sz="1200">
                <a:solidFill>
                  <a:srgbClr val="002846"/>
                </a:solidFill>
                <a:latin typeface="+mn-lt"/>
                <a:cs typeface="Lucida Sans"/>
              </a:rPr>
              <a:t>upon</a:t>
            </a:r>
            <a:r>
              <a:rPr sz="1200" spc="70">
                <a:solidFill>
                  <a:srgbClr val="002846"/>
                </a:solidFill>
                <a:latin typeface="+mn-lt"/>
                <a:cs typeface="Lucida Sans"/>
              </a:rPr>
              <a:t> </a:t>
            </a:r>
            <a:r>
              <a:rPr sz="1200">
                <a:solidFill>
                  <a:srgbClr val="002846"/>
                </a:solidFill>
                <a:latin typeface="+mn-lt"/>
                <a:cs typeface="Lucida Sans"/>
              </a:rPr>
              <a:t>the</a:t>
            </a:r>
            <a:r>
              <a:rPr sz="1200" spc="60">
                <a:solidFill>
                  <a:srgbClr val="002846"/>
                </a:solidFill>
                <a:latin typeface="+mn-lt"/>
                <a:cs typeface="Lucida Sans"/>
              </a:rPr>
              <a:t> </a:t>
            </a:r>
            <a:r>
              <a:rPr sz="1200">
                <a:solidFill>
                  <a:srgbClr val="002846"/>
                </a:solidFill>
                <a:latin typeface="+mn-lt"/>
                <a:cs typeface="Lucida Sans"/>
              </a:rPr>
              <a:t>three-year</a:t>
            </a:r>
            <a:r>
              <a:rPr sz="1200" spc="85">
                <a:solidFill>
                  <a:srgbClr val="002846"/>
                </a:solidFill>
                <a:latin typeface="+mn-lt"/>
                <a:cs typeface="Lucida Sans"/>
              </a:rPr>
              <a:t> </a:t>
            </a:r>
            <a:r>
              <a:rPr sz="1200">
                <a:solidFill>
                  <a:srgbClr val="002846"/>
                </a:solidFill>
                <a:latin typeface="+mn-lt"/>
                <a:cs typeface="Lucida Sans"/>
              </a:rPr>
              <a:t>annual</a:t>
            </a:r>
            <a:r>
              <a:rPr sz="1200" spc="40">
                <a:solidFill>
                  <a:srgbClr val="002846"/>
                </a:solidFill>
                <a:latin typeface="+mn-lt"/>
                <a:cs typeface="Lucida Sans"/>
              </a:rPr>
              <a:t> </a:t>
            </a:r>
            <a:r>
              <a:rPr sz="1200">
                <a:solidFill>
                  <a:srgbClr val="002846"/>
                </a:solidFill>
                <a:latin typeface="+mn-lt"/>
                <a:cs typeface="Lucida Sans"/>
              </a:rPr>
              <a:t>average</a:t>
            </a:r>
            <a:r>
              <a:rPr sz="1200" spc="70">
                <a:solidFill>
                  <a:srgbClr val="002846"/>
                </a:solidFill>
                <a:latin typeface="+mn-lt"/>
                <a:cs typeface="Lucida Sans"/>
              </a:rPr>
              <a:t> </a:t>
            </a:r>
            <a:r>
              <a:rPr sz="1200">
                <a:solidFill>
                  <a:srgbClr val="002846"/>
                </a:solidFill>
                <a:latin typeface="+mn-lt"/>
                <a:cs typeface="Lucida Sans"/>
              </a:rPr>
              <a:t>yield</a:t>
            </a:r>
            <a:r>
              <a:rPr sz="1200" spc="80">
                <a:solidFill>
                  <a:srgbClr val="002846"/>
                </a:solidFill>
                <a:latin typeface="+mn-lt"/>
                <a:cs typeface="Lucida Sans"/>
              </a:rPr>
              <a:t> </a:t>
            </a:r>
            <a:r>
              <a:rPr sz="1200">
                <a:solidFill>
                  <a:srgbClr val="002846"/>
                </a:solidFill>
                <a:latin typeface="+mn-lt"/>
                <a:cs typeface="Lucida Sans"/>
              </a:rPr>
              <a:t>of</a:t>
            </a:r>
            <a:r>
              <a:rPr sz="1200" spc="55">
                <a:solidFill>
                  <a:srgbClr val="002846"/>
                </a:solidFill>
                <a:latin typeface="+mn-lt"/>
                <a:cs typeface="Lucida Sans"/>
              </a:rPr>
              <a:t> </a:t>
            </a:r>
            <a:r>
              <a:rPr sz="1200">
                <a:solidFill>
                  <a:srgbClr val="002846"/>
                </a:solidFill>
                <a:latin typeface="+mn-lt"/>
                <a:cs typeface="Lucida Sans"/>
              </a:rPr>
              <a:t>the</a:t>
            </a:r>
            <a:r>
              <a:rPr sz="1200" spc="60">
                <a:solidFill>
                  <a:srgbClr val="002846"/>
                </a:solidFill>
                <a:latin typeface="+mn-lt"/>
                <a:cs typeface="Lucida Sans"/>
              </a:rPr>
              <a:t> </a:t>
            </a:r>
            <a:r>
              <a:rPr sz="1200">
                <a:solidFill>
                  <a:srgbClr val="002846"/>
                </a:solidFill>
                <a:latin typeface="+mn-lt"/>
                <a:cs typeface="Lucida Sans"/>
              </a:rPr>
              <a:t>crop</a:t>
            </a:r>
            <a:r>
              <a:rPr sz="1200" spc="70">
                <a:solidFill>
                  <a:srgbClr val="002846"/>
                </a:solidFill>
                <a:latin typeface="+mn-lt"/>
                <a:cs typeface="Lucida Sans"/>
              </a:rPr>
              <a:t> </a:t>
            </a:r>
            <a:r>
              <a:rPr sz="1200">
                <a:solidFill>
                  <a:srgbClr val="002846"/>
                </a:solidFill>
                <a:latin typeface="+mn-lt"/>
                <a:cs typeface="Lucida Sans"/>
              </a:rPr>
              <a:t>as</a:t>
            </a:r>
            <a:r>
              <a:rPr sz="1200" spc="65">
                <a:solidFill>
                  <a:srgbClr val="002846"/>
                </a:solidFill>
                <a:latin typeface="+mn-lt"/>
                <a:cs typeface="Lucida Sans"/>
              </a:rPr>
              <a:t> </a:t>
            </a:r>
            <a:r>
              <a:rPr sz="1200" spc="-10">
                <a:solidFill>
                  <a:srgbClr val="002846"/>
                </a:solidFill>
                <a:latin typeface="+mn-lt"/>
                <a:cs typeface="Lucida Sans"/>
              </a:rPr>
              <a:t>documented </a:t>
            </a:r>
            <a:r>
              <a:rPr sz="1200">
                <a:solidFill>
                  <a:srgbClr val="002846"/>
                </a:solidFill>
                <a:latin typeface="+mn-lt"/>
                <a:cs typeface="Lucida Sans"/>
              </a:rPr>
              <a:t>by</a:t>
            </a:r>
            <a:r>
              <a:rPr sz="1200" spc="55">
                <a:solidFill>
                  <a:srgbClr val="002846"/>
                </a:solidFill>
                <a:latin typeface="+mn-lt"/>
                <a:cs typeface="Lucida Sans"/>
              </a:rPr>
              <a:t> </a:t>
            </a:r>
            <a:r>
              <a:rPr sz="1200">
                <a:solidFill>
                  <a:srgbClr val="002846"/>
                </a:solidFill>
                <a:latin typeface="+mn-lt"/>
                <a:cs typeface="Lucida Sans"/>
              </a:rPr>
              <a:t>the</a:t>
            </a:r>
            <a:r>
              <a:rPr sz="1200" spc="35">
                <a:solidFill>
                  <a:srgbClr val="002846"/>
                </a:solidFill>
                <a:latin typeface="+mn-lt"/>
                <a:cs typeface="Lucida Sans"/>
              </a:rPr>
              <a:t> </a:t>
            </a:r>
            <a:r>
              <a:rPr sz="1200">
                <a:solidFill>
                  <a:srgbClr val="002846"/>
                </a:solidFill>
                <a:latin typeface="+mn-lt"/>
                <a:cs typeface="Lucida Sans"/>
              </a:rPr>
              <a:t>landowner</a:t>
            </a:r>
            <a:r>
              <a:rPr sz="1200" spc="50">
                <a:solidFill>
                  <a:srgbClr val="002846"/>
                </a:solidFill>
                <a:latin typeface="+mn-lt"/>
                <a:cs typeface="Lucida Sans"/>
              </a:rPr>
              <a:t> </a:t>
            </a:r>
            <a:r>
              <a:rPr sz="1200">
                <a:solidFill>
                  <a:srgbClr val="002846"/>
                </a:solidFill>
                <a:latin typeface="+mn-lt"/>
                <a:cs typeface="Lucida Sans"/>
              </a:rPr>
              <a:t>or</a:t>
            </a:r>
            <a:r>
              <a:rPr sz="1200" spc="50">
                <a:solidFill>
                  <a:srgbClr val="002846"/>
                </a:solidFill>
                <a:latin typeface="+mn-lt"/>
                <a:cs typeface="Lucida Sans"/>
              </a:rPr>
              <a:t> </a:t>
            </a:r>
            <a:r>
              <a:rPr sz="1200">
                <a:solidFill>
                  <a:srgbClr val="002846"/>
                </a:solidFill>
                <a:latin typeface="+mn-lt"/>
                <a:cs typeface="Lucida Sans"/>
              </a:rPr>
              <a:t>by</a:t>
            </a:r>
            <a:r>
              <a:rPr sz="1200" spc="40">
                <a:solidFill>
                  <a:srgbClr val="002846"/>
                </a:solidFill>
                <a:latin typeface="+mn-lt"/>
                <a:cs typeface="Lucida Sans"/>
              </a:rPr>
              <a:t> </a:t>
            </a:r>
            <a:r>
              <a:rPr sz="1200">
                <a:solidFill>
                  <a:srgbClr val="002846"/>
                </a:solidFill>
                <a:latin typeface="+mn-lt"/>
                <a:cs typeface="Lucida Sans"/>
              </a:rPr>
              <a:t>the</a:t>
            </a:r>
            <a:r>
              <a:rPr sz="1200" spc="50">
                <a:solidFill>
                  <a:srgbClr val="002846"/>
                </a:solidFill>
                <a:latin typeface="+mn-lt"/>
                <a:cs typeface="Lucida Sans"/>
              </a:rPr>
              <a:t> </a:t>
            </a:r>
            <a:r>
              <a:rPr sz="1200">
                <a:solidFill>
                  <a:srgbClr val="002846"/>
                </a:solidFill>
                <a:latin typeface="+mn-lt"/>
                <a:cs typeface="Lucida Sans"/>
              </a:rPr>
              <a:t>records</a:t>
            </a:r>
            <a:r>
              <a:rPr sz="1200" spc="45">
                <a:solidFill>
                  <a:srgbClr val="002846"/>
                </a:solidFill>
                <a:latin typeface="+mn-lt"/>
                <a:cs typeface="Lucida Sans"/>
              </a:rPr>
              <a:t> </a:t>
            </a:r>
            <a:r>
              <a:rPr sz="1200">
                <a:solidFill>
                  <a:srgbClr val="002846"/>
                </a:solidFill>
                <a:latin typeface="+mn-lt"/>
                <a:cs typeface="Lucida Sans"/>
              </a:rPr>
              <a:t>from</a:t>
            </a:r>
            <a:r>
              <a:rPr sz="1200" spc="15">
                <a:solidFill>
                  <a:srgbClr val="002846"/>
                </a:solidFill>
                <a:latin typeface="+mn-lt"/>
                <a:cs typeface="Lucida Sans"/>
              </a:rPr>
              <a:t> </a:t>
            </a:r>
            <a:r>
              <a:rPr sz="1200">
                <a:solidFill>
                  <a:srgbClr val="002846"/>
                </a:solidFill>
                <a:latin typeface="+mn-lt"/>
                <a:cs typeface="Lucida Sans"/>
              </a:rPr>
              <a:t>the</a:t>
            </a:r>
            <a:r>
              <a:rPr sz="1200" spc="50">
                <a:solidFill>
                  <a:srgbClr val="002846"/>
                </a:solidFill>
                <a:latin typeface="+mn-lt"/>
                <a:cs typeface="Lucida Sans"/>
              </a:rPr>
              <a:t> </a:t>
            </a:r>
            <a:r>
              <a:rPr sz="1200">
                <a:solidFill>
                  <a:srgbClr val="002846"/>
                </a:solidFill>
                <a:latin typeface="+mn-lt"/>
                <a:cs typeface="Lucida Sans"/>
              </a:rPr>
              <a:t>local</a:t>
            </a:r>
            <a:r>
              <a:rPr sz="1200" spc="35">
                <a:solidFill>
                  <a:srgbClr val="002846"/>
                </a:solidFill>
                <a:latin typeface="+mn-lt"/>
                <a:cs typeface="Lucida Sans"/>
              </a:rPr>
              <a:t> </a:t>
            </a:r>
            <a:r>
              <a:rPr sz="1200">
                <a:solidFill>
                  <a:srgbClr val="002846"/>
                </a:solidFill>
                <a:latin typeface="+mn-lt"/>
                <a:cs typeface="Lucida Sans"/>
              </a:rPr>
              <a:t>agricultural</a:t>
            </a:r>
            <a:r>
              <a:rPr sz="1200" spc="40">
                <a:solidFill>
                  <a:srgbClr val="002846"/>
                </a:solidFill>
                <a:latin typeface="+mn-lt"/>
                <a:cs typeface="Lucida Sans"/>
              </a:rPr>
              <a:t> </a:t>
            </a:r>
            <a:r>
              <a:rPr sz="1200" spc="-10">
                <a:solidFill>
                  <a:srgbClr val="002846"/>
                </a:solidFill>
                <a:latin typeface="+mn-lt"/>
                <a:cs typeface="Lucida Sans"/>
              </a:rPr>
              <a:t>agency</a:t>
            </a:r>
            <a:endParaRPr sz="1200">
              <a:latin typeface="+mn-lt"/>
              <a:cs typeface="Lucida Sans"/>
            </a:endParaRPr>
          </a:p>
        </p:txBody>
      </p:sp>
      <p:sp>
        <p:nvSpPr>
          <p:cNvPr id="18" name="object 4">
            <a:extLst>
              <a:ext uri="{FF2B5EF4-FFF2-40B4-BE49-F238E27FC236}">
                <a16:creationId xmlns:a16="http://schemas.microsoft.com/office/drawing/2014/main" id="{BDF3F5F8-0D08-57B7-73EA-AC52184391A5}"/>
              </a:ext>
            </a:extLst>
          </p:cNvPr>
          <p:cNvSpPr txBox="1"/>
          <p:nvPr/>
        </p:nvSpPr>
        <p:spPr>
          <a:xfrm>
            <a:off x="1493834" y="2546008"/>
            <a:ext cx="1257300" cy="1003300"/>
          </a:xfrm>
          <a:prstGeom prst="rect">
            <a:avLst/>
          </a:prstGeom>
        </p:spPr>
        <p:txBody>
          <a:bodyPr vert="horz" wrap="square" lIns="0" tIns="173355" rIns="0" bIns="0" rtlCol="0">
            <a:spAutoFit/>
          </a:bodyPr>
          <a:lstStyle/>
          <a:p>
            <a:pPr marL="1270" algn="ctr">
              <a:lnSpc>
                <a:spcPct val="100000"/>
              </a:lnSpc>
              <a:spcBef>
                <a:spcPts val="1365"/>
              </a:spcBef>
            </a:pPr>
            <a:r>
              <a:rPr sz="3200" spc="100">
                <a:solidFill>
                  <a:srgbClr val="0D2843"/>
                </a:solidFill>
                <a:latin typeface="+mn-lt"/>
                <a:cs typeface="Lucida Sans"/>
              </a:rPr>
              <a:t>100%</a:t>
            </a:r>
            <a:endParaRPr sz="3200">
              <a:solidFill>
                <a:srgbClr val="0D2843"/>
              </a:solidFill>
              <a:latin typeface="+mn-lt"/>
              <a:cs typeface="Lucida Sans"/>
            </a:endParaRPr>
          </a:p>
          <a:p>
            <a:pPr marL="12700" marR="5080" algn="ctr">
              <a:lnSpc>
                <a:spcPct val="106700"/>
              </a:lnSpc>
              <a:spcBef>
                <a:spcPts val="285"/>
              </a:spcBef>
            </a:pPr>
            <a:r>
              <a:rPr sz="900">
                <a:latin typeface="+mn-lt"/>
                <a:cs typeface="Lucida Sans"/>
              </a:rPr>
              <a:t>coverage</a:t>
            </a:r>
            <a:r>
              <a:rPr sz="900" spc="135">
                <a:latin typeface="+mn-lt"/>
                <a:cs typeface="Lucida Sans"/>
              </a:rPr>
              <a:t> </a:t>
            </a:r>
            <a:r>
              <a:rPr sz="900">
                <a:latin typeface="+mn-lt"/>
                <a:cs typeface="Lucida Sans"/>
              </a:rPr>
              <a:t>of</a:t>
            </a:r>
            <a:r>
              <a:rPr sz="900" spc="110">
                <a:latin typeface="+mn-lt"/>
                <a:cs typeface="Lucida Sans"/>
              </a:rPr>
              <a:t> </a:t>
            </a:r>
            <a:r>
              <a:rPr sz="900">
                <a:latin typeface="+mn-lt"/>
                <a:cs typeface="Lucida Sans"/>
              </a:rPr>
              <a:t>crop</a:t>
            </a:r>
            <a:r>
              <a:rPr sz="900" spc="114">
                <a:latin typeface="+mn-lt"/>
                <a:cs typeface="Lucida Sans"/>
              </a:rPr>
              <a:t> </a:t>
            </a:r>
            <a:r>
              <a:rPr sz="900" spc="-20">
                <a:latin typeface="+mn-lt"/>
                <a:cs typeface="Lucida Sans"/>
              </a:rPr>
              <a:t>loss </a:t>
            </a:r>
            <a:r>
              <a:rPr sz="900">
                <a:latin typeface="+mn-lt"/>
                <a:cs typeface="Lucida Sans"/>
              </a:rPr>
              <a:t>in</a:t>
            </a:r>
            <a:r>
              <a:rPr sz="900" spc="-25">
                <a:latin typeface="+mn-lt"/>
                <a:cs typeface="Lucida Sans"/>
              </a:rPr>
              <a:t> </a:t>
            </a:r>
            <a:r>
              <a:rPr sz="900">
                <a:latin typeface="+mn-lt"/>
                <a:cs typeface="Lucida Sans"/>
              </a:rPr>
              <a:t>the</a:t>
            </a:r>
            <a:r>
              <a:rPr sz="900" spc="-20">
                <a:latin typeface="+mn-lt"/>
                <a:cs typeface="Lucida Sans"/>
              </a:rPr>
              <a:t> </a:t>
            </a:r>
            <a:r>
              <a:rPr sz="900">
                <a:latin typeface="+mn-lt"/>
                <a:cs typeface="Lucida Sans"/>
              </a:rPr>
              <a:t>first</a:t>
            </a:r>
            <a:r>
              <a:rPr sz="900" spc="-25">
                <a:latin typeface="+mn-lt"/>
                <a:cs typeface="Lucida Sans"/>
              </a:rPr>
              <a:t> </a:t>
            </a:r>
            <a:r>
              <a:rPr sz="900" spc="-20">
                <a:latin typeface="+mn-lt"/>
                <a:cs typeface="Lucida Sans"/>
              </a:rPr>
              <a:t>year</a:t>
            </a:r>
            <a:endParaRPr sz="900">
              <a:latin typeface="+mn-lt"/>
              <a:cs typeface="Lucida Sans"/>
            </a:endParaRPr>
          </a:p>
        </p:txBody>
      </p:sp>
      <p:sp>
        <p:nvSpPr>
          <p:cNvPr id="19" name="object 5">
            <a:extLst>
              <a:ext uri="{FF2B5EF4-FFF2-40B4-BE49-F238E27FC236}">
                <a16:creationId xmlns:a16="http://schemas.microsoft.com/office/drawing/2014/main" id="{76147C48-D730-9D84-0BE8-742DEF078A6E}"/>
              </a:ext>
            </a:extLst>
          </p:cNvPr>
          <p:cNvSpPr/>
          <p:nvPr/>
        </p:nvSpPr>
        <p:spPr>
          <a:xfrm>
            <a:off x="3320796" y="3025140"/>
            <a:ext cx="111760" cy="228600"/>
          </a:xfrm>
          <a:custGeom>
            <a:avLst/>
            <a:gdLst/>
            <a:ahLst/>
            <a:cxnLst/>
            <a:rect l="l" t="t" r="r" b="b"/>
            <a:pathLst>
              <a:path w="111760" h="228600">
                <a:moveTo>
                  <a:pt x="0" y="0"/>
                </a:moveTo>
                <a:lnTo>
                  <a:pt x="0" y="228600"/>
                </a:lnTo>
                <a:lnTo>
                  <a:pt x="111252" y="114300"/>
                </a:lnTo>
                <a:lnTo>
                  <a:pt x="0" y="0"/>
                </a:lnTo>
                <a:close/>
              </a:path>
            </a:pathLst>
          </a:custGeom>
          <a:solidFill>
            <a:srgbClr val="2484C6"/>
          </a:solidFill>
        </p:spPr>
        <p:txBody>
          <a:bodyPr wrap="square" lIns="0" tIns="0" rIns="0" bIns="0" rtlCol="0"/>
          <a:lstStyle/>
          <a:p>
            <a:endParaRPr>
              <a:latin typeface="+mn-lt"/>
            </a:endParaRPr>
          </a:p>
        </p:txBody>
      </p:sp>
      <p:sp>
        <p:nvSpPr>
          <p:cNvPr id="20" name="object 6">
            <a:extLst>
              <a:ext uri="{FF2B5EF4-FFF2-40B4-BE49-F238E27FC236}">
                <a16:creationId xmlns:a16="http://schemas.microsoft.com/office/drawing/2014/main" id="{CC947C50-D665-A222-1B14-EEFBE44E340B}"/>
              </a:ext>
            </a:extLst>
          </p:cNvPr>
          <p:cNvSpPr/>
          <p:nvPr/>
        </p:nvSpPr>
        <p:spPr>
          <a:xfrm>
            <a:off x="5657088" y="3025140"/>
            <a:ext cx="109855" cy="228600"/>
          </a:xfrm>
          <a:custGeom>
            <a:avLst/>
            <a:gdLst/>
            <a:ahLst/>
            <a:cxnLst/>
            <a:rect l="l" t="t" r="r" b="b"/>
            <a:pathLst>
              <a:path w="109854" h="228600">
                <a:moveTo>
                  <a:pt x="0" y="0"/>
                </a:moveTo>
                <a:lnTo>
                  <a:pt x="0" y="228600"/>
                </a:lnTo>
                <a:lnTo>
                  <a:pt x="109728" y="114300"/>
                </a:lnTo>
                <a:lnTo>
                  <a:pt x="0" y="0"/>
                </a:lnTo>
                <a:close/>
              </a:path>
            </a:pathLst>
          </a:custGeom>
          <a:solidFill>
            <a:srgbClr val="2484C6"/>
          </a:solidFill>
        </p:spPr>
        <p:txBody>
          <a:bodyPr wrap="square" lIns="0" tIns="0" rIns="0" bIns="0" rtlCol="0"/>
          <a:lstStyle/>
          <a:p>
            <a:endParaRPr>
              <a:latin typeface="+mn-lt"/>
            </a:endParaRPr>
          </a:p>
        </p:txBody>
      </p:sp>
      <p:sp>
        <p:nvSpPr>
          <p:cNvPr id="21" name="object 7">
            <a:extLst>
              <a:ext uri="{FF2B5EF4-FFF2-40B4-BE49-F238E27FC236}">
                <a16:creationId xmlns:a16="http://schemas.microsoft.com/office/drawing/2014/main" id="{2CE099AB-586E-3EFA-00EB-ED9D04440A65}"/>
              </a:ext>
            </a:extLst>
          </p:cNvPr>
          <p:cNvSpPr txBox="1"/>
          <p:nvPr/>
        </p:nvSpPr>
        <p:spPr>
          <a:xfrm>
            <a:off x="3942745" y="2546008"/>
            <a:ext cx="1257300" cy="1003300"/>
          </a:xfrm>
          <a:prstGeom prst="rect">
            <a:avLst/>
          </a:prstGeom>
        </p:spPr>
        <p:txBody>
          <a:bodyPr vert="horz" wrap="square" lIns="0" tIns="173355" rIns="0" bIns="0" rtlCol="0">
            <a:spAutoFit/>
          </a:bodyPr>
          <a:lstStyle/>
          <a:p>
            <a:pPr marR="1905" algn="ctr">
              <a:lnSpc>
                <a:spcPct val="100000"/>
              </a:lnSpc>
              <a:spcBef>
                <a:spcPts val="1365"/>
              </a:spcBef>
            </a:pPr>
            <a:r>
              <a:rPr sz="3200" spc="285">
                <a:solidFill>
                  <a:srgbClr val="0D2843"/>
                </a:solidFill>
                <a:latin typeface="+mn-lt"/>
                <a:cs typeface="Lucida Sans"/>
              </a:rPr>
              <a:t>80%</a:t>
            </a:r>
            <a:endParaRPr sz="3200">
              <a:solidFill>
                <a:srgbClr val="0D2843"/>
              </a:solidFill>
              <a:latin typeface="+mn-lt"/>
              <a:cs typeface="Lucida Sans"/>
            </a:endParaRPr>
          </a:p>
          <a:p>
            <a:pPr marL="12700" marR="5080" algn="ctr">
              <a:lnSpc>
                <a:spcPct val="106700"/>
              </a:lnSpc>
              <a:spcBef>
                <a:spcPts val="285"/>
              </a:spcBef>
            </a:pPr>
            <a:r>
              <a:rPr sz="900">
                <a:latin typeface="+mn-lt"/>
                <a:cs typeface="Lucida Sans"/>
              </a:rPr>
              <a:t>coverage</a:t>
            </a:r>
            <a:r>
              <a:rPr sz="900" spc="135">
                <a:latin typeface="+mn-lt"/>
                <a:cs typeface="Lucida Sans"/>
              </a:rPr>
              <a:t> </a:t>
            </a:r>
            <a:r>
              <a:rPr sz="900">
                <a:latin typeface="+mn-lt"/>
                <a:cs typeface="Lucida Sans"/>
              </a:rPr>
              <a:t>of</a:t>
            </a:r>
            <a:r>
              <a:rPr sz="900" spc="110">
                <a:latin typeface="+mn-lt"/>
                <a:cs typeface="Lucida Sans"/>
              </a:rPr>
              <a:t> </a:t>
            </a:r>
            <a:r>
              <a:rPr sz="900">
                <a:latin typeface="+mn-lt"/>
                <a:cs typeface="Lucida Sans"/>
              </a:rPr>
              <a:t>crop</a:t>
            </a:r>
            <a:r>
              <a:rPr sz="900" spc="114">
                <a:latin typeface="+mn-lt"/>
                <a:cs typeface="Lucida Sans"/>
              </a:rPr>
              <a:t> </a:t>
            </a:r>
            <a:r>
              <a:rPr sz="900" spc="-20">
                <a:latin typeface="+mn-lt"/>
                <a:cs typeface="Lucida Sans"/>
              </a:rPr>
              <a:t>loss </a:t>
            </a:r>
            <a:r>
              <a:rPr sz="900">
                <a:latin typeface="+mn-lt"/>
                <a:cs typeface="Lucida Sans"/>
              </a:rPr>
              <a:t>in</a:t>
            </a:r>
            <a:r>
              <a:rPr sz="900" spc="5">
                <a:latin typeface="+mn-lt"/>
                <a:cs typeface="Lucida Sans"/>
              </a:rPr>
              <a:t> </a:t>
            </a:r>
            <a:r>
              <a:rPr sz="900">
                <a:latin typeface="+mn-lt"/>
                <a:cs typeface="Lucida Sans"/>
              </a:rPr>
              <a:t>the</a:t>
            </a:r>
            <a:r>
              <a:rPr sz="900" spc="10">
                <a:latin typeface="+mn-lt"/>
                <a:cs typeface="Lucida Sans"/>
              </a:rPr>
              <a:t> </a:t>
            </a:r>
            <a:r>
              <a:rPr sz="900">
                <a:latin typeface="+mn-lt"/>
                <a:cs typeface="Lucida Sans"/>
              </a:rPr>
              <a:t>second</a:t>
            </a:r>
            <a:r>
              <a:rPr sz="900" spc="45">
                <a:latin typeface="+mn-lt"/>
                <a:cs typeface="Lucida Sans"/>
              </a:rPr>
              <a:t> </a:t>
            </a:r>
            <a:r>
              <a:rPr sz="900" spc="-20">
                <a:latin typeface="+mn-lt"/>
                <a:cs typeface="Lucida Sans"/>
              </a:rPr>
              <a:t>year</a:t>
            </a:r>
            <a:endParaRPr sz="900">
              <a:latin typeface="+mn-lt"/>
              <a:cs typeface="Lucida Sans"/>
            </a:endParaRPr>
          </a:p>
        </p:txBody>
      </p:sp>
      <p:sp>
        <p:nvSpPr>
          <p:cNvPr id="22" name="object 8">
            <a:extLst>
              <a:ext uri="{FF2B5EF4-FFF2-40B4-BE49-F238E27FC236}">
                <a16:creationId xmlns:a16="http://schemas.microsoft.com/office/drawing/2014/main" id="{60A0FED7-AFB6-F824-1C0D-979B32A389A1}"/>
              </a:ext>
            </a:extLst>
          </p:cNvPr>
          <p:cNvSpPr txBox="1"/>
          <p:nvPr/>
        </p:nvSpPr>
        <p:spPr>
          <a:xfrm>
            <a:off x="6200170" y="2546008"/>
            <a:ext cx="1257300" cy="1003300"/>
          </a:xfrm>
          <a:prstGeom prst="rect">
            <a:avLst/>
          </a:prstGeom>
        </p:spPr>
        <p:txBody>
          <a:bodyPr vert="horz" wrap="square" lIns="0" tIns="173355" rIns="0" bIns="0" rtlCol="0">
            <a:spAutoFit/>
          </a:bodyPr>
          <a:lstStyle/>
          <a:p>
            <a:pPr marR="3175" algn="ctr">
              <a:lnSpc>
                <a:spcPct val="100000"/>
              </a:lnSpc>
              <a:spcBef>
                <a:spcPts val="1365"/>
              </a:spcBef>
            </a:pPr>
            <a:r>
              <a:rPr sz="3200" spc="300">
                <a:solidFill>
                  <a:srgbClr val="0D2843"/>
                </a:solidFill>
                <a:latin typeface="+mn-lt"/>
                <a:cs typeface="Lucida Sans"/>
              </a:rPr>
              <a:t>60%</a:t>
            </a:r>
            <a:endParaRPr sz="3200">
              <a:solidFill>
                <a:srgbClr val="0D2843"/>
              </a:solidFill>
              <a:latin typeface="+mn-lt"/>
              <a:cs typeface="Lucida Sans"/>
            </a:endParaRPr>
          </a:p>
          <a:p>
            <a:pPr marL="12700" marR="5080" algn="ctr">
              <a:lnSpc>
                <a:spcPct val="106700"/>
              </a:lnSpc>
              <a:spcBef>
                <a:spcPts val="285"/>
              </a:spcBef>
            </a:pPr>
            <a:r>
              <a:rPr sz="900">
                <a:latin typeface="+mn-lt"/>
                <a:cs typeface="Lucida Sans"/>
              </a:rPr>
              <a:t>coverage</a:t>
            </a:r>
            <a:r>
              <a:rPr sz="900" spc="135">
                <a:latin typeface="+mn-lt"/>
                <a:cs typeface="Lucida Sans"/>
              </a:rPr>
              <a:t> </a:t>
            </a:r>
            <a:r>
              <a:rPr sz="900">
                <a:latin typeface="+mn-lt"/>
                <a:cs typeface="Lucida Sans"/>
              </a:rPr>
              <a:t>of</a:t>
            </a:r>
            <a:r>
              <a:rPr sz="900" spc="110">
                <a:latin typeface="+mn-lt"/>
                <a:cs typeface="Lucida Sans"/>
              </a:rPr>
              <a:t> </a:t>
            </a:r>
            <a:r>
              <a:rPr sz="900">
                <a:latin typeface="+mn-lt"/>
                <a:cs typeface="Lucida Sans"/>
              </a:rPr>
              <a:t>crop</a:t>
            </a:r>
            <a:r>
              <a:rPr sz="900" spc="114">
                <a:latin typeface="+mn-lt"/>
                <a:cs typeface="Lucida Sans"/>
              </a:rPr>
              <a:t> </a:t>
            </a:r>
            <a:r>
              <a:rPr sz="900" spc="-20">
                <a:latin typeface="+mn-lt"/>
                <a:cs typeface="Lucida Sans"/>
              </a:rPr>
              <a:t>loss </a:t>
            </a:r>
            <a:r>
              <a:rPr sz="900">
                <a:latin typeface="+mn-lt"/>
                <a:cs typeface="Lucida Sans"/>
              </a:rPr>
              <a:t>in</a:t>
            </a:r>
            <a:r>
              <a:rPr sz="900" spc="-15">
                <a:latin typeface="+mn-lt"/>
                <a:cs typeface="Lucida Sans"/>
              </a:rPr>
              <a:t> </a:t>
            </a:r>
            <a:r>
              <a:rPr sz="900">
                <a:latin typeface="+mn-lt"/>
                <a:cs typeface="Lucida Sans"/>
              </a:rPr>
              <a:t>the</a:t>
            </a:r>
            <a:r>
              <a:rPr sz="900" spc="-15">
                <a:latin typeface="+mn-lt"/>
                <a:cs typeface="Lucida Sans"/>
              </a:rPr>
              <a:t> </a:t>
            </a:r>
            <a:r>
              <a:rPr sz="900">
                <a:latin typeface="+mn-lt"/>
                <a:cs typeface="Lucida Sans"/>
              </a:rPr>
              <a:t>third</a:t>
            </a:r>
            <a:r>
              <a:rPr sz="900" spc="-10">
                <a:latin typeface="+mn-lt"/>
                <a:cs typeface="Lucida Sans"/>
              </a:rPr>
              <a:t> </a:t>
            </a:r>
            <a:r>
              <a:rPr sz="900" spc="-20">
                <a:latin typeface="+mn-lt"/>
                <a:cs typeface="Lucida Sans"/>
              </a:rPr>
              <a:t>year</a:t>
            </a:r>
            <a:endParaRPr sz="900">
              <a:latin typeface="+mn-lt"/>
              <a:cs typeface="Lucida Sans"/>
            </a:endParaRPr>
          </a:p>
        </p:txBody>
      </p:sp>
      <p:sp>
        <p:nvSpPr>
          <p:cNvPr id="23" name="object 9">
            <a:extLst>
              <a:ext uri="{FF2B5EF4-FFF2-40B4-BE49-F238E27FC236}">
                <a16:creationId xmlns:a16="http://schemas.microsoft.com/office/drawing/2014/main" id="{B0640611-E58B-BA4F-A4A9-0ACE521C127D}"/>
              </a:ext>
            </a:extLst>
          </p:cNvPr>
          <p:cNvSpPr/>
          <p:nvPr/>
        </p:nvSpPr>
        <p:spPr>
          <a:xfrm>
            <a:off x="945447" y="2390094"/>
            <a:ext cx="7315200" cy="0"/>
          </a:xfrm>
          <a:custGeom>
            <a:avLst/>
            <a:gdLst/>
            <a:ahLst/>
            <a:cxnLst/>
            <a:rect l="l" t="t" r="r" b="b"/>
            <a:pathLst>
              <a:path w="6905625">
                <a:moveTo>
                  <a:pt x="0" y="0"/>
                </a:moveTo>
                <a:lnTo>
                  <a:pt x="6905625" y="0"/>
                </a:lnTo>
              </a:path>
            </a:pathLst>
          </a:custGeom>
          <a:ln w="12700">
            <a:solidFill>
              <a:srgbClr val="0086EB"/>
            </a:solidFill>
          </a:ln>
        </p:spPr>
        <p:txBody>
          <a:bodyPr wrap="square" lIns="0" tIns="0" rIns="0" bIns="0" rtlCol="0"/>
          <a:lstStyle/>
          <a:p>
            <a:endParaRPr>
              <a:latin typeface="+mn-lt"/>
            </a:endParaRPr>
          </a:p>
        </p:txBody>
      </p:sp>
      <p:sp>
        <p:nvSpPr>
          <p:cNvPr id="24" name="object 10">
            <a:extLst>
              <a:ext uri="{FF2B5EF4-FFF2-40B4-BE49-F238E27FC236}">
                <a16:creationId xmlns:a16="http://schemas.microsoft.com/office/drawing/2014/main" id="{79EA5A9D-A3EE-13A7-5176-7520120D63A4}"/>
              </a:ext>
            </a:extLst>
          </p:cNvPr>
          <p:cNvSpPr txBox="1"/>
          <p:nvPr/>
        </p:nvSpPr>
        <p:spPr>
          <a:xfrm>
            <a:off x="1051560" y="2143382"/>
            <a:ext cx="7296912" cy="166071"/>
          </a:xfrm>
          <a:prstGeom prst="rect">
            <a:avLst/>
          </a:prstGeom>
        </p:spPr>
        <p:txBody>
          <a:bodyPr vert="horz" wrap="square" lIns="0" tIns="12065" rIns="0" bIns="0" rtlCol="0">
            <a:spAutoFit/>
          </a:bodyPr>
          <a:lstStyle/>
          <a:p>
            <a:pPr marL="12700">
              <a:lnSpc>
                <a:spcPct val="100000"/>
              </a:lnSpc>
              <a:spcBef>
                <a:spcPts val="95"/>
              </a:spcBef>
            </a:pPr>
            <a:r>
              <a:rPr sz="1000" spc="114">
                <a:solidFill>
                  <a:srgbClr val="0D2843"/>
                </a:solidFill>
                <a:latin typeface="+mn-lt"/>
                <a:cs typeface="Cambria"/>
              </a:rPr>
              <a:t>THE</a:t>
            </a:r>
            <a:r>
              <a:rPr sz="1000" spc="265">
                <a:solidFill>
                  <a:srgbClr val="0D2843"/>
                </a:solidFill>
                <a:latin typeface="+mn-lt"/>
                <a:cs typeface="Cambria"/>
              </a:rPr>
              <a:t> </a:t>
            </a:r>
            <a:r>
              <a:rPr sz="1000" spc="150">
                <a:solidFill>
                  <a:srgbClr val="0D2843"/>
                </a:solidFill>
                <a:latin typeface="+mn-lt"/>
                <a:cs typeface="Cambria"/>
              </a:rPr>
              <a:t>COMPANY</a:t>
            </a:r>
            <a:r>
              <a:rPr sz="1000" spc="275">
                <a:solidFill>
                  <a:srgbClr val="0D2843"/>
                </a:solidFill>
                <a:latin typeface="+mn-lt"/>
                <a:cs typeface="Cambria"/>
              </a:rPr>
              <a:t> </a:t>
            </a:r>
            <a:r>
              <a:rPr sz="1000" spc="145">
                <a:solidFill>
                  <a:srgbClr val="0D2843"/>
                </a:solidFill>
                <a:latin typeface="+mn-lt"/>
                <a:cs typeface="Cambria"/>
              </a:rPr>
              <a:t>WILL</a:t>
            </a:r>
            <a:r>
              <a:rPr sz="1000" spc="280">
                <a:solidFill>
                  <a:srgbClr val="0D2843"/>
                </a:solidFill>
                <a:latin typeface="+mn-lt"/>
                <a:cs typeface="Cambria"/>
              </a:rPr>
              <a:t> </a:t>
            </a:r>
            <a:r>
              <a:rPr sz="1000" spc="110">
                <a:solidFill>
                  <a:srgbClr val="0D2843"/>
                </a:solidFill>
                <a:latin typeface="+mn-lt"/>
                <a:cs typeface="Cambria"/>
              </a:rPr>
              <a:t>PAY</a:t>
            </a:r>
            <a:r>
              <a:rPr sz="1000" spc="260">
                <a:solidFill>
                  <a:srgbClr val="0D2843"/>
                </a:solidFill>
                <a:latin typeface="+mn-lt"/>
                <a:cs typeface="Cambria"/>
              </a:rPr>
              <a:t> </a:t>
            </a:r>
            <a:r>
              <a:rPr sz="1000" spc="160">
                <a:solidFill>
                  <a:srgbClr val="0D2843"/>
                </a:solidFill>
                <a:latin typeface="+mn-lt"/>
                <a:cs typeface="Cambria"/>
              </a:rPr>
              <a:t>FOLLOWING</a:t>
            </a:r>
            <a:r>
              <a:rPr sz="1000" spc="300">
                <a:solidFill>
                  <a:srgbClr val="0D2843"/>
                </a:solidFill>
                <a:latin typeface="+mn-lt"/>
                <a:cs typeface="Cambria"/>
              </a:rPr>
              <a:t> </a:t>
            </a:r>
            <a:r>
              <a:rPr sz="1000" spc="130">
                <a:solidFill>
                  <a:srgbClr val="0D2843"/>
                </a:solidFill>
                <a:latin typeface="+mn-lt"/>
                <a:cs typeface="Cambria"/>
              </a:rPr>
              <a:t>PERCENTAGES</a:t>
            </a:r>
            <a:r>
              <a:rPr sz="1000" spc="305">
                <a:solidFill>
                  <a:srgbClr val="0D2843"/>
                </a:solidFill>
                <a:latin typeface="+mn-lt"/>
                <a:cs typeface="Cambria"/>
              </a:rPr>
              <a:t> </a:t>
            </a:r>
            <a:r>
              <a:rPr sz="1000" spc="114">
                <a:solidFill>
                  <a:srgbClr val="0D2843"/>
                </a:solidFill>
                <a:latin typeface="+mn-lt"/>
                <a:cs typeface="Cambria"/>
              </a:rPr>
              <a:t>OF</a:t>
            </a:r>
            <a:r>
              <a:rPr sz="1000" spc="260">
                <a:solidFill>
                  <a:srgbClr val="0D2843"/>
                </a:solidFill>
                <a:latin typeface="+mn-lt"/>
                <a:cs typeface="Cambria"/>
              </a:rPr>
              <a:t> </a:t>
            </a:r>
            <a:r>
              <a:rPr sz="1000" spc="114">
                <a:solidFill>
                  <a:srgbClr val="0D2843"/>
                </a:solidFill>
                <a:latin typeface="+mn-lt"/>
                <a:cs typeface="Cambria"/>
              </a:rPr>
              <a:t>THE</a:t>
            </a:r>
            <a:r>
              <a:rPr sz="1000" spc="270">
                <a:solidFill>
                  <a:srgbClr val="0D2843"/>
                </a:solidFill>
                <a:latin typeface="+mn-lt"/>
                <a:cs typeface="Cambria"/>
              </a:rPr>
              <a:t> </a:t>
            </a:r>
            <a:r>
              <a:rPr sz="1000" spc="114">
                <a:solidFill>
                  <a:srgbClr val="0D2843"/>
                </a:solidFill>
                <a:latin typeface="+mn-lt"/>
                <a:cs typeface="Cambria"/>
              </a:rPr>
              <a:t>CROP</a:t>
            </a:r>
            <a:r>
              <a:rPr sz="1000" spc="260">
                <a:solidFill>
                  <a:srgbClr val="0D2843"/>
                </a:solidFill>
                <a:latin typeface="+mn-lt"/>
                <a:cs typeface="Cambria"/>
              </a:rPr>
              <a:t> </a:t>
            </a:r>
            <a:r>
              <a:rPr sz="1000" spc="125">
                <a:solidFill>
                  <a:srgbClr val="0D2843"/>
                </a:solidFill>
                <a:latin typeface="+mn-lt"/>
                <a:cs typeface="Cambria"/>
              </a:rPr>
              <a:t>LOST</a:t>
            </a:r>
            <a:r>
              <a:rPr sz="1000" spc="280">
                <a:solidFill>
                  <a:srgbClr val="0D2843"/>
                </a:solidFill>
                <a:latin typeface="+mn-lt"/>
                <a:cs typeface="Cambria"/>
              </a:rPr>
              <a:t> </a:t>
            </a:r>
            <a:r>
              <a:rPr sz="1000" spc="100">
                <a:solidFill>
                  <a:srgbClr val="0D2843"/>
                </a:solidFill>
                <a:latin typeface="+mn-lt"/>
                <a:cs typeface="Cambria"/>
              </a:rPr>
              <a:t>TO</a:t>
            </a:r>
            <a:r>
              <a:rPr sz="1000" spc="254">
                <a:solidFill>
                  <a:srgbClr val="0D2843"/>
                </a:solidFill>
                <a:latin typeface="+mn-lt"/>
                <a:cs typeface="Cambria"/>
              </a:rPr>
              <a:t> </a:t>
            </a:r>
            <a:r>
              <a:rPr sz="1000" spc="125">
                <a:solidFill>
                  <a:srgbClr val="0D2843"/>
                </a:solidFill>
                <a:latin typeface="+mn-lt"/>
                <a:cs typeface="Cambria"/>
              </a:rPr>
              <a:t>PRODUCTION:</a:t>
            </a:r>
            <a:endParaRPr sz="1000">
              <a:solidFill>
                <a:srgbClr val="0D2843"/>
              </a:solidFill>
              <a:latin typeface="+mn-lt"/>
              <a:cs typeface="Cambria"/>
            </a:endParaRPr>
          </a:p>
        </p:txBody>
      </p:sp>
      <p:sp>
        <p:nvSpPr>
          <p:cNvPr id="25" name="object 3">
            <a:extLst>
              <a:ext uri="{FF2B5EF4-FFF2-40B4-BE49-F238E27FC236}">
                <a16:creationId xmlns:a16="http://schemas.microsoft.com/office/drawing/2014/main" id="{853F4CD7-60A6-1D13-C6F6-901FB2EAD482}"/>
              </a:ext>
            </a:extLst>
          </p:cNvPr>
          <p:cNvSpPr txBox="1"/>
          <p:nvPr/>
        </p:nvSpPr>
        <p:spPr>
          <a:xfrm>
            <a:off x="1204274" y="5387940"/>
            <a:ext cx="6638925" cy="774764"/>
          </a:xfrm>
          <a:prstGeom prst="rect">
            <a:avLst/>
          </a:prstGeom>
          <a:solidFill>
            <a:srgbClr val="E8E5ED"/>
          </a:solidFill>
        </p:spPr>
        <p:txBody>
          <a:bodyPr vert="horz" wrap="square" lIns="0" tIns="104775" rIns="0" bIns="0" rtlCol="0" anchor="ctr">
            <a:spAutoFit/>
          </a:bodyPr>
          <a:lstStyle/>
          <a:p>
            <a:pPr marL="456565" marR="432434" indent="-19050" algn="ctr">
              <a:lnSpc>
                <a:spcPct val="125000"/>
              </a:lnSpc>
            </a:pPr>
            <a:r>
              <a:rPr lang="en-GB" sz="1200">
                <a:solidFill>
                  <a:srgbClr val="002846"/>
                </a:solidFill>
                <a:latin typeface="+mn-lt"/>
                <a:cs typeface="Lucida Sans"/>
              </a:rPr>
              <a:t>After the Midwest Carbon Express pipeline is placed into Operation, SCS will compensate landowners for crop yield deficiencies attributable to construction activity in the easement area for the life of the pipeline</a:t>
            </a:r>
            <a:endParaRPr sz="1200">
              <a:latin typeface="+mn-lt"/>
              <a:cs typeface="Lucida Sans"/>
            </a:endParaRPr>
          </a:p>
        </p:txBody>
      </p:sp>
    </p:spTree>
    <p:extLst>
      <p:ext uri="{BB962C8B-B14F-4D97-AF65-F5344CB8AC3E}">
        <p14:creationId xmlns:p14="http://schemas.microsoft.com/office/powerpoint/2010/main" val="3520601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4B5BAA-5E48-3646-BBD7-CD4F708E7010}"/>
              </a:ext>
            </a:extLst>
          </p:cNvPr>
          <p:cNvSpPr/>
          <p:nvPr/>
        </p:nvSpPr>
        <p:spPr>
          <a:xfrm>
            <a:off x="0" y="0"/>
            <a:ext cx="9490841" cy="6874806"/>
          </a:xfrm>
          <a:prstGeom prst="rect">
            <a:avLst/>
          </a:prstGeom>
          <a:gradFill>
            <a:gsLst>
              <a:gs pos="0">
                <a:schemeClr val="accent1">
                  <a:lumMod val="5000"/>
                  <a:lumOff val="95000"/>
                </a:schemeClr>
              </a:gs>
              <a:gs pos="100000">
                <a:schemeClr val="accent1">
                  <a:lumMod val="13703"/>
                  <a:lumOff val="86297"/>
                </a:schemeClr>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6630C31C-8AE3-0D47-A022-1CAC3694A6CE}"/>
              </a:ext>
            </a:extLst>
          </p:cNvPr>
          <p:cNvSpPr>
            <a:spLocks noGrp="1"/>
          </p:cNvSpPr>
          <p:nvPr>
            <p:ph type="sldNum" sz="quarter" idx="10"/>
          </p:nvPr>
        </p:nvSpPr>
        <p:spPr/>
        <p:txBody>
          <a:bodyPr/>
          <a:lstStyle/>
          <a:p>
            <a:fld id="{BD8A61DA-A253-9B4F-B374-933B9CFDB2A7}" type="slidenum">
              <a:rPr lang="en-US" smtClean="0">
                <a:solidFill>
                  <a:schemeClr val="bg1"/>
                </a:solidFill>
                <a:latin typeface="Arial" panose="020B0604020202020204" pitchFamily="34" charset="0"/>
                <a:cs typeface="Arial" panose="020B0604020202020204" pitchFamily="34" charset="0"/>
              </a:rPr>
              <a:t>15</a:t>
            </a:fld>
            <a:endParaRPr lang="en-US">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9AE202B1-B078-0A48-8B5D-82857DA703E6}"/>
              </a:ext>
            </a:extLst>
          </p:cNvPr>
          <p:cNvSpPr>
            <a:spLocks noGrp="1"/>
          </p:cNvSpPr>
          <p:nvPr>
            <p:ph type="ctrTitle"/>
          </p:nvPr>
        </p:nvSpPr>
        <p:spPr/>
        <p:txBody>
          <a:bodyPr>
            <a:noAutofit/>
          </a:bodyPr>
          <a:lstStyle/>
          <a:p>
            <a:r>
              <a:rPr lang="en-US" sz="3200">
                <a:solidFill>
                  <a:srgbClr val="0E172C"/>
                </a:solidFill>
                <a:latin typeface="Chonburi"/>
                <a:cs typeface="Chonburi"/>
              </a:rPr>
              <a:t>Drainage Tile</a:t>
            </a:r>
          </a:p>
        </p:txBody>
      </p:sp>
      <p:sp>
        <p:nvSpPr>
          <p:cNvPr id="4" name="Rectangle 3">
            <a:extLst>
              <a:ext uri="{FF2B5EF4-FFF2-40B4-BE49-F238E27FC236}">
                <a16:creationId xmlns:a16="http://schemas.microsoft.com/office/drawing/2014/main" id="{B443B9EE-A75B-2942-B1E2-EEA27A368EA5}"/>
              </a:ext>
            </a:extLst>
          </p:cNvPr>
          <p:cNvSpPr/>
          <p:nvPr/>
        </p:nvSpPr>
        <p:spPr>
          <a:xfrm>
            <a:off x="9490841" y="-10536"/>
            <a:ext cx="2701159" cy="6858000"/>
          </a:xfrm>
          <a:prstGeom prst="rect">
            <a:avLst/>
          </a:prstGeom>
          <a:solidFill>
            <a:srgbClr val="0D28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and white logo&#10;&#10;Description automatically generated">
            <a:extLst>
              <a:ext uri="{FF2B5EF4-FFF2-40B4-BE49-F238E27FC236}">
                <a16:creationId xmlns:a16="http://schemas.microsoft.com/office/drawing/2014/main" id="{436C1B4F-BBE6-3944-BAC6-C8F7DE34344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44495" y="282574"/>
            <a:ext cx="1593850" cy="796925"/>
          </a:xfrm>
          <a:prstGeom prst="rect">
            <a:avLst/>
          </a:prstGeom>
        </p:spPr>
      </p:pic>
      <p:sp>
        <p:nvSpPr>
          <p:cNvPr id="6" name="Text Placeholder 2">
            <a:extLst>
              <a:ext uri="{FF2B5EF4-FFF2-40B4-BE49-F238E27FC236}">
                <a16:creationId xmlns:a16="http://schemas.microsoft.com/office/drawing/2014/main" id="{4C3AA39C-4512-3E66-4183-DD415927EFD1}"/>
              </a:ext>
            </a:extLst>
          </p:cNvPr>
          <p:cNvSpPr txBox="1">
            <a:spLocks/>
          </p:cNvSpPr>
          <p:nvPr/>
        </p:nvSpPr>
        <p:spPr>
          <a:xfrm>
            <a:off x="360102" y="1620216"/>
            <a:ext cx="8874900" cy="249277"/>
          </a:xfrm>
          <a:prstGeom prst="rect">
            <a:avLst/>
          </a:prstGeom>
        </p:spPr>
        <p:txBody>
          <a:bodyPr vert="horz" lIns="91440" tIns="45720" rIns="91440" bIns="45720" rtlCol="0" anchor="ctr"/>
          <a:lstStyle>
            <a:defPPr>
              <a:defRPr lang="en-US"/>
            </a:defPPr>
            <a:lvl1pPr indent="0">
              <a:lnSpc>
                <a:spcPct val="90000"/>
              </a:lnSpc>
              <a:spcBef>
                <a:spcPts val="1000"/>
              </a:spcBef>
              <a:buFontTx/>
              <a:buNone/>
              <a:defRPr sz="1100" b="0" i="1">
                <a:solidFill>
                  <a:schemeClr val="tx1">
                    <a:tint val="75000"/>
                  </a:schemeClr>
                </a:solidFill>
                <a:latin typeface="Droid Serif" panose="02020600060500020200" pitchFamily="18" charset="0"/>
                <a:ea typeface="Droid Serif" panose="02020600060500020200" pitchFamily="18" charset="0"/>
                <a:cs typeface="Droid Serif" panose="02020600060500020200" pitchFamily="18"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12700">
              <a:lnSpc>
                <a:spcPct val="100000"/>
              </a:lnSpc>
              <a:spcBef>
                <a:spcPts val="105"/>
              </a:spcBef>
            </a:pPr>
            <a:r>
              <a:rPr lang="en-US" sz="1100" i="1" spc="75">
                <a:latin typeface="Cambria"/>
                <a:cs typeface="Cambria"/>
              </a:rPr>
              <a:t>Pipeline on the Midwest Carbon Express project will be buried at a minimum of four feet deep to the top of the pipe</a:t>
            </a:r>
          </a:p>
        </p:txBody>
      </p:sp>
      <p:sp>
        <p:nvSpPr>
          <p:cNvPr id="9" name="object 4">
            <a:extLst>
              <a:ext uri="{FF2B5EF4-FFF2-40B4-BE49-F238E27FC236}">
                <a16:creationId xmlns:a16="http://schemas.microsoft.com/office/drawing/2014/main" id="{EE137F19-CD4F-0132-2260-F254E6A3DB2C}"/>
              </a:ext>
            </a:extLst>
          </p:cNvPr>
          <p:cNvSpPr/>
          <p:nvPr/>
        </p:nvSpPr>
        <p:spPr>
          <a:xfrm>
            <a:off x="272789" y="2109216"/>
            <a:ext cx="3815079" cy="1530350"/>
          </a:xfrm>
          <a:custGeom>
            <a:avLst/>
            <a:gdLst/>
            <a:ahLst/>
            <a:cxnLst/>
            <a:rect l="l" t="t" r="r" b="b"/>
            <a:pathLst>
              <a:path w="3815079" h="1530350">
                <a:moveTo>
                  <a:pt x="3559555" y="0"/>
                </a:moveTo>
                <a:lnTo>
                  <a:pt x="0" y="0"/>
                </a:lnTo>
                <a:lnTo>
                  <a:pt x="0" y="1275067"/>
                </a:lnTo>
                <a:lnTo>
                  <a:pt x="4109" y="1320910"/>
                </a:lnTo>
                <a:lnTo>
                  <a:pt x="15955" y="1364057"/>
                </a:lnTo>
                <a:lnTo>
                  <a:pt x="34820" y="1403788"/>
                </a:lnTo>
                <a:lnTo>
                  <a:pt x="59981" y="1439382"/>
                </a:lnTo>
                <a:lnTo>
                  <a:pt x="90719" y="1470118"/>
                </a:lnTo>
                <a:lnTo>
                  <a:pt x="126313" y="1495278"/>
                </a:lnTo>
                <a:lnTo>
                  <a:pt x="166043" y="1514141"/>
                </a:lnTo>
                <a:lnTo>
                  <a:pt x="209188" y="1525987"/>
                </a:lnTo>
                <a:lnTo>
                  <a:pt x="255028" y="1530096"/>
                </a:lnTo>
                <a:lnTo>
                  <a:pt x="3814584" y="1530096"/>
                </a:lnTo>
                <a:lnTo>
                  <a:pt x="3814584" y="255028"/>
                </a:lnTo>
                <a:lnTo>
                  <a:pt x="3810475" y="209185"/>
                </a:lnTo>
                <a:lnTo>
                  <a:pt x="3798628" y="166038"/>
                </a:lnTo>
                <a:lnTo>
                  <a:pt x="3779764" y="126307"/>
                </a:lnTo>
                <a:lnTo>
                  <a:pt x="3754603" y="90713"/>
                </a:lnTo>
                <a:lnTo>
                  <a:pt x="3723865" y="59977"/>
                </a:lnTo>
                <a:lnTo>
                  <a:pt x="3688271" y="34817"/>
                </a:lnTo>
                <a:lnTo>
                  <a:pt x="3648541" y="15954"/>
                </a:lnTo>
                <a:lnTo>
                  <a:pt x="3605396" y="4108"/>
                </a:lnTo>
                <a:lnTo>
                  <a:pt x="3559555" y="0"/>
                </a:lnTo>
                <a:close/>
              </a:path>
            </a:pathLst>
          </a:custGeom>
          <a:solidFill>
            <a:srgbClr val="2484C6"/>
          </a:solidFill>
        </p:spPr>
        <p:txBody>
          <a:bodyPr wrap="square" lIns="0" tIns="0" rIns="0" bIns="0" rtlCol="0"/>
          <a:lstStyle/>
          <a:p>
            <a:endParaRPr>
              <a:solidFill>
                <a:srgbClr val="FFFFFF"/>
              </a:solidFill>
              <a:latin typeface="+mn-lt"/>
            </a:endParaRPr>
          </a:p>
        </p:txBody>
      </p:sp>
      <p:sp>
        <p:nvSpPr>
          <p:cNvPr id="10" name="object 5">
            <a:extLst>
              <a:ext uri="{FF2B5EF4-FFF2-40B4-BE49-F238E27FC236}">
                <a16:creationId xmlns:a16="http://schemas.microsoft.com/office/drawing/2014/main" id="{DC0D3370-7A30-67C7-6738-89B4AC96A4DE}"/>
              </a:ext>
            </a:extLst>
          </p:cNvPr>
          <p:cNvSpPr txBox="1"/>
          <p:nvPr/>
        </p:nvSpPr>
        <p:spPr>
          <a:xfrm>
            <a:off x="453839" y="2507041"/>
            <a:ext cx="3451225" cy="794256"/>
          </a:xfrm>
          <a:prstGeom prst="rect">
            <a:avLst/>
          </a:prstGeom>
        </p:spPr>
        <p:txBody>
          <a:bodyPr vert="horz" wrap="square" lIns="0" tIns="12700" rIns="0" bIns="0" rtlCol="0">
            <a:spAutoFit/>
          </a:bodyPr>
          <a:lstStyle/>
          <a:p>
            <a:pPr marL="12065" marR="5080" algn="ctr">
              <a:lnSpc>
                <a:spcPct val="125000"/>
              </a:lnSpc>
              <a:spcBef>
                <a:spcPts val="100"/>
              </a:spcBef>
            </a:pPr>
            <a:r>
              <a:rPr sz="1400">
                <a:solidFill>
                  <a:srgbClr val="FFFFFF"/>
                </a:solidFill>
                <a:latin typeface="+mn-lt"/>
                <a:cs typeface="Lucida Sans"/>
              </a:rPr>
              <a:t>S</a:t>
            </a:r>
            <a:r>
              <a:rPr lang="en-GB" sz="1400">
                <a:solidFill>
                  <a:srgbClr val="FFFFFF"/>
                </a:solidFill>
                <a:latin typeface="+mn-lt"/>
                <a:cs typeface="Lucida Sans"/>
              </a:rPr>
              <a:t>CS</a:t>
            </a:r>
            <a:r>
              <a:rPr sz="1400" spc="50">
                <a:solidFill>
                  <a:srgbClr val="FFFFFF"/>
                </a:solidFill>
                <a:latin typeface="+mn-lt"/>
                <a:cs typeface="Lucida Sans"/>
              </a:rPr>
              <a:t> </a:t>
            </a:r>
            <a:r>
              <a:rPr sz="1400">
                <a:solidFill>
                  <a:srgbClr val="FFFFFF"/>
                </a:solidFill>
                <a:latin typeface="+mn-lt"/>
                <a:cs typeface="Lucida Sans"/>
              </a:rPr>
              <a:t>will</a:t>
            </a:r>
            <a:r>
              <a:rPr sz="1400" spc="65">
                <a:solidFill>
                  <a:srgbClr val="FFFFFF"/>
                </a:solidFill>
                <a:latin typeface="+mn-lt"/>
                <a:cs typeface="Lucida Sans"/>
              </a:rPr>
              <a:t> </a:t>
            </a:r>
            <a:r>
              <a:rPr sz="1400">
                <a:solidFill>
                  <a:srgbClr val="FFFFFF"/>
                </a:solidFill>
                <a:latin typeface="+mn-lt"/>
                <a:cs typeface="Lucida Sans"/>
              </a:rPr>
              <a:t>work</a:t>
            </a:r>
            <a:r>
              <a:rPr sz="1400" spc="40">
                <a:solidFill>
                  <a:srgbClr val="FFFFFF"/>
                </a:solidFill>
                <a:latin typeface="+mn-lt"/>
                <a:cs typeface="Lucida Sans"/>
              </a:rPr>
              <a:t> </a:t>
            </a:r>
            <a:r>
              <a:rPr sz="1400">
                <a:solidFill>
                  <a:srgbClr val="FFFFFF"/>
                </a:solidFill>
                <a:latin typeface="+mn-lt"/>
                <a:cs typeface="Lucida Sans"/>
              </a:rPr>
              <a:t>with</a:t>
            </a:r>
            <a:r>
              <a:rPr sz="1400" spc="80">
                <a:solidFill>
                  <a:srgbClr val="FFFFFF"/>
                </a:solidFill>
                <a:latin typeface="+mn-lt"/>
                <a:cs typeface="Lucida Sans"/>
              </a:rPr>
              <a:t> </a:t>
            </a:r>
            <a:r>
              <a:rPr sz="1400" spc="-20">
                <a:solidFill>
                  <a:srgbClr val="FFFFFF"/>
                </a:solidFill>
                <a:latin typeface="+mn-lt"/>
                <a:cs typeface="Lucida Sans"/>
              </a:rPr>
              <a:t>each </a:t>
            </a:r>
            <a:r>
              <a:rPr sz="1400">
                <a:solidFill>
                  <a:srgbClr val="FFFFFF"/>
                </a:solidFill>
                <a:latin typeface="+mn-lt"/>
                <a:cs typeface="Lucida Sans"/>
              </a:rPr>
              <a:t>landowner</a:t>
            </a:r>
            <a:r>
              <a:rPr sz="1400" spc="55">
                <a:solidFill>
                  <a:srgbClr val="FFFFFF"/>
                </a:solidFill>
                <a:latin typeface="+mn-lt"/>
                <a:cs typeface="Lucida Sans"/>
              </a:rPr>
              <a:t> </a:t>
            </a:r>
            <a:r>
              <a:rPr sz="1400">
                <a:solidFill>
                  <a:srgbClr val="FFFFFF"/>
                </a:solidFill>
                <a:latin typeface="+mn-lt"/>
                <a:cs typeface="Lucida Sans"/>
              </a:rPr>
              <a:t>to</a:t>
            </a:r>
            <a:r>
              <a:rPr sz="1400" spc="60">
                <a:solidFill>
                  <a:srgbClr val="FFFFFF"/>
                </a:solidFill>
                <a:latin typeface="+mn-lt"/>
                <a:cs typeface="Lucida Sans"/>
              </a:rPr>
              <a:t> </a:t>
            </a:r>
            <a:r>
              <a:rPr sz="1400">
                <a:solidFill>
                  <a:srgbClr val="FFFFFF"/>
                </a:solidFill>
                <a:latin typeface="+mn-lt"/>
                <a:cs typeface="Lucida Sans"/>
              </a:rPr>
              <a:t>develop</a:t>
            </a:r>
            <a:r>
              <a:rPr sz="1400" spc="50">
                <a:solidFill>
                  <a:srgbClr val="FFFFFF"/>
                </a:solidFill>
                <a:latin typeface="+mn-lt"/>
                <a:cs typeface="Lucida Sans"/>
              </a:rPr>
              <a:t> </a:t>
            </a:r>
            <a:r>
              <a:rPr sz="1400">
                <a:solidFill>
                  <a:srgbClr val="FFFFFF"/>
                </a:solidFill>
                <a:latin typeface="+mn-lt"/>
                <a:cs typeface="Lucida Sans"/>
              </a:rPr>
              <a:t>a</a:t>
            </a:r>
            <a:r>
              <a:rPr sz="1400" spc="65">
                <a:solidFill>
                  <a:srgbClr val="FFFFFF"/>
                </a:solidFill>
                <a:latin typeface="+mn-lt"/>
                <a:cs typeface="Lucida Sans"/>
              </a:rPr>
              <a:t> </a:t>
            </a:r>
            <a:r>
              <a:rPr sz="1400">
                <a:solidFill>
                  <a:srgbClr val="FFFFFF"/>
                </a:solidFill>
                <a:latin typeface="+mn-lt"/>
                <a:cs typeface="Lucida Sans"/>
              </a:rPr>
              <a:t>plan</a:t>
            </a:r>
            <a:r>
              <a:rPr sz="1400" spc="75">
                <a:solidFill>
                  <a:srgbClr val="FFFFFF"/>
                </a:solidFill>
                <a:latin typeface="+mn-lt"/>
                <a:cs typeface="Lucida Sans"/>
              </a:rPr>
              <a:t> </a:t>
            </a:r>
            <a:r>
              <a:rPr sz="1400">
                <a:solidFill>
                  <a:srgbClr val="FFFFFF"/>
                </a:solidFill>
                <a:latin typeface="+mn-lt"/>
                <a:cs typeface="Lucida Sans"/>
              </a:rPr>
              <a:t>to</a:t>
            </a:r>
            <a:r>
              <a:rPr sz="1400" spc="60">
                <a:solidFill>
                  <a:srgbClr val="FFFFFF"/>
                </a:solidFill>
                <a:latin typeface="+mn-lt"/>
                <a:cs typeface="Lucida Sans"/>
              </a:rPr>
              <a:t> </a:t>
            </a:r>
            <a:r>
              <a:rPr sz="1400" spc="-10">
                <a:solidFill>
                  <a:srgbClr val="FFFFFF"/>
                </a:solidFill>
                <a:latin typeface="+mn-lt"/>
                <a:cs typeface="Lucida Sans"/>
              </a:rPr>
              <a:t>restore </a:t>
            </a:r>
            <a:r>
              <a:rPr sz="1400">
                <a:solidFill>
                  <a:srgbClr val="FFFFFF"/>
                </a:solidFill>
                <a:latin typeface="+mn-lt"/>
                <a:cs typeface="Lucida Sans"/>
              </a:rPr>
              <a:t>drainage</a:t>
            </a:r>
            <a:r>
              <a:rPr sz="1400" spc="20">
                <a:solidFill>
                  <a:srgbClr val="FFFFFF"/>
                </a:solidFill>
                <a:latin typeface="+mn-lt"/>
                <a:cs typeface="Lucida Sans"/>
              </a:rPr>
              <a:t> </a:t>
            </a:r>
            <a:r>
              <a:rPr sz="1400">
                <a:solidFill>
                  <a:srgbClr val="FFFFFF"/>
                </a:solidFill>
                <a:latin typeface="+mn-lt"/>
                <a:cs typeface="Lucida Sans"/>
              </a:rPr>
              <a:t>systems</a:t>
            </a:r>
            <a:r>
              <a:rPr sz="1400" spc="25">
                <a:solidFill>
                  <a:srgbClr val="FFFFFF"/>
                </a:solidFill>
                <a:latin typeface="+mn-lt"/>
                <a:cs typeface="Lucida Sans"/>
              </a:rPr>
              <a:t> </a:t>
            </a:r>
            <a:r>
              <a:rPr sz="1400">
                <a:solidFill>
                  <a:srgbClr val="FFFFFF"/>
                </a:solidFill>
                <a:latin typeface="+mn-lt"/>
                <a:cs typeface="Lucida Sans"/>
              </a:rPr>
              <a:t>to</a:t>
            </a:r>
            <a:r>
              <a:rPr sz="1400" spc="20">
                <a:solidFill>
                  <a:srgbClr val="FFFFFF"/>
                </a:solidFill>
                <a:latin typeface="+mn-lt"/>
                <a:cs typeface="Lucida Sans"/>
              </a:rPr>
              <a:t> </a:t>
            </a:r>
            <a:r>
              <a:rPr sz="1400">
                <a:solidFill>
                  <a:srgbClr val="FFFFFF"/>
                </a:solidFill>
                <a:latin typeface="+mn-lt"/>
                <a:cs typeface="Lucida Sans"/>
              </a:rPr>
              <a:t>its</a:t>
            </a:r>
            <a:r>
              <a:rPr sz="1400" spc="15">
                <a:solidFill>
                  <a:srgbClr val="FFFFFF"/>
                </a:solidFill>
                <a:latin typeface="+mn-lt"/>
                <a:cs typeface="Lucida Sans"/>
              </a:rPr>
              <a:t> </a:t>
            </a:r>
            <a:r>
              <a:rPr sz="1400">
                <a:solidFill>
                  <a:srgbClr val="FFFFFF"/>
                </a:solidFill>
                <a:latin typeface="+mn-lt"/>
                <a:cs typeface="Lucida Sans"/>
              </a:rPr>
              <a:t>prior</a:t>
            </a:r>
            <a:r>
              <a:rPr sz="1400" spc="20">
                <a:solidFill>
                  <a:srgbClr val="FFFFFF"/>
                </a:solidFill>
                <a:latin typeface="+mn-lt"/>
                <a:cs typeface="Lucida Sans"/>
              </a:rPr>
              <a:t> </a:t>
            </a:r>
            <a:r>
              <a:rPr sz="1400" spc="-10">
                <a:solidFill>
                  <a:srgbClr val="FFFFFF"/>
                </a:solidFill>
                <a:latin typeface="+mn-lt"/>
                <a:cs typeface="Lucida Sans"/>
              </a:rPr>
              <a:t>function</a:t>
            </a:r>
            <a:endParaRPr sz="1400">
              <a:solidFill>
                <a:srgbClr val="FFFFFF"/>
              </a:solidFill>
              <a:latin typeface="+mn-lt"/>
              <a:cs typeface="Lucida Sans"/>
            </a:endParaRPr>
          </a:p>
        </p:txBody>
      </p:sp>
      <p:sp>
        <p:nvSpPr>
          <p:cNvPr id="11" name="object 6">
            <a:extLst>
              <a:ext uri="{FF2B5EF4-FFF2-40B4-BE49-F238E27FC236}">
                <a16:creationId xmlns:a16="http://schemas.microsoft.com/office/drawing/2014/main" id="{7A75FB64-8318-BFC1-03CD-A4E3B3812EFB}"/>
              </a:ext>
            </a:extLst>
          </p:cNvPr>
          <p:cNvSpPr txBox="1"/>
          <p:nvPr/>
        </p:nvSpPr>
        <p:spPr>
          <a:xfrm>
            <a:off x="4515611" y="2473452"/>
            <a:ext cx="4114800" cy="231474"/>
          </a:xfrm>
          <a:prstGeom prst="rect">
            <a:avLst/>
          </a:prstGeom>
          <a:ln w="12700">
            <a:solidFill>
              <a:srgbClr val="2484C6"/>
            </a:solidFill>
          </a:ln>
        </p:spPr>
        <p:txBody>
          <a:bodyPr vert="horz" wrap="square" lIns="0" tIns="46355" rIns="0" bIns="0" rtlCol="0">
            <a:spAutoFit/>
          </a:bodyPr>
          <a:lstStyle/>
          <a:p>
            <a:pPr marL="1056640">
              <a:lnSpc>
                <a:spcPct val="100000"/>
              </a:lnSpc>
              <a:spcBef>
                <a:spcPts val="365"/>
              </a:spcBef>
            </a:pPr>
            <a:r>
              <a:rPr sz="1200">
                <a:solidFill>
                  <a:srgbClr val="0D2843"/>
                </a:solidFill>
                <a:latin typeface="+mn-lt"/>
                <a:cs typeface="Lucida Sans"/>
              </a:rPr>
              <a:t>Individual</a:t>
            </a:r>
            <a:r>
              <a:rPr sz="1200" spc="-30">
                <a:solidFill>
                  <a:srgbClr val="0D2843"/>
                </a:solidFill>
                <a:latin typeface="+mn-lt"/>
                <a:cs typeface="Lucida Sans"/>
              </a:rPr>
              <a:t> </a:t>
            </a:r>
            <a:r>
              <a:rPr sz="1200">
                <a:solidFill>
                  <a:srgbClr val="0D2843"/>
                </a:solidFill>
                <a:latin typeface="+mn-lt"/>
                <a:cs typeface="Lucida Sans"/>
              </a:rPr>
              <a:t>drain</a:t>
            </a:r>
            <a:r>
              <a:rPr sz="1200" spc="-15">
                <a:solidFill>
                  <a:srgbClr val="0D2843"/>
                </a:solidFill>
                <a:latin typeface="+mn-lt"/>
                <a:cs typeface="Lucida Sans"/>
              </a:rPr>
              <a:t> </a:t>
            </a:r>
            <a:r>
              <a:rPr sz="1200">
                <a:solidFill>
                  <a:srgbClr val="0D2843"/>
                </a:solidFill>
                <a:latin typeface="+mn-lt"/>
                <a:cs typeface="Lucida Sans"/>
              </a:rPr>
              <a:t>tile </a:t>
            </a:r>
            <a:r>
              <a:rPr sz="1200" spc="-10">
                <a:solidFill>
                  <a:srgbClr val="0D2843"/>
                </a:solidFill>
                <a:latin typeface="+mn-lt"/>
                <a:cs typeface="Lucida Sans"/>
              </a:rPr>
              <a:t>repairs</a:t>
            </a:r>
            <a:endParaRPr sz="1200">
              <a:solidFill>
                <a:srgbClr val="0D2843"/>
              </a:solidFill>
              <a:latin typeface="+mn-lt"/>
              <a:cs typeface="Lucida Sans"/>
            </a:endParaRPr>
          </a:p>
        </p:txBody>
      </p:sp>
      <p:sp>
        <p:nvSpPr>
          <p:cNvPr id="12" name="object 7">
            <a:extLst>
              <a:ext uri="{FF2B5EF4-FFF2-40B4-BE49-F238E27FC236}">
                <a16:creationId xmlns:a16="http://schemas.microsoft.com/office/drawing/2014/main" id="{287C691B-389C-651D-3562-961E4151CDC4}"/>
              </a:ext>
            </a:extLst>
          </p:cNvPr>
          <p:cNvSpPr txBox="1"/>
          <p:nvPr/>
        </p:nvSpPr>
        <p:spPr>
          <a:xfrm>
            <a:off x="4515611" y="2913887"/>
            <a:ext cx="4114800" cy="232115"/>
          </a:xfrm>
          <a:prstGeom prst="rect">
            <a:avLst/>
          </a:prstGeom>
          <a:ln w="12700">
            <a:solidFill>
              <a:srgbClr val="2484C6"/>
            </a:solidFill>
          </a:ln>
        </p:spPr>
        <p:txBody>
          <a:bodyPr vert="horz" wrap="square" lIns="0" tIns="46990" rIns="0" bIns="0" rtlCol="0">
            <a:spAutoFit/>
          </a:bodyPr>
          <a:lstStyle/>
          <a:p>
            <a:pPr marL="911860">
              <a:lnSpc>
                <a:spcPct val="100000"/>
              </a:lnSpc>
              <a:spcBef>
                <a:spcPts val="370"/>
              </a:spcBef>
            </a:pPr>
            <a:r>
              <a:rPr sz="1200">
                <a:solidFill>
                  <a:srgbClr val="0D2843"/>
                </a:solidFill>
                <a:latin typeface="+mn-lt"/>
                <a:cs typeface="Lucida Sans"/>
              </a:rPr>
              <a:t>Installation of new</a:t>
            </a:r>
            <a:r>
              <a:rPr sz="1200" spc="-5">
                <a:solidFill>
                  <a:srgbClr val="0D2843"/>
                </a:solidFill>
                <a:latin typeface="+mn-lt"/>
                <a:cs typeface="Lucida Sans"/>
              </a:rPr>
              <a:t> </a:t>
            </a:r>
            <a:r>
              <a:rPr sz="1200">
                <a:solidFill>
                  <a:srgbClr val="0D2843"/>
                </a:solidFill>
                <a:latin typeface="+mn-lt"/>
                <a:cs typeface="Lucida Sans"/>
              </a:rPr>
              <a:t>drain</a:t>
            </a:r>
            <a:r>
              <a:rPr sz="1200" spc="5">
                <a:solidFill>
                  <a:srgbClr val="0D2843"/>
                </a:solidFill>
                <a:latin typeface="+mn-lt"/>
                <a:cs typeface="Lucida Sans"/>
              </a:rPr>
              <a:t> </a:t>
            </a:r>
            <a:r>
              <a:rPr sz="1200" spc="-10">
                <a:solidFill>
                  <a:srgbClr val="0D2843"/>
                </a:solidFill>
                <a:latin typeface="+mn-lt"/>
                <a:cs typeface="Lucida Sans"/>
              </a:rPr>
              <a:t>tile(s)</a:t>
            </a:r>
            <a:endParaRPr sz="1200">
              <a:solidFill>
                <a:srgbClr val="0D2843"/>
              </a:solidFill>
              <a:latin typeface="+mn-lt"/>
              <a:cs typeface="Lucida Sans"/>
            </a:endParaRPr>
          </a:p>
        </p:txBody>
      </p:sp>
      <p:sp>
        <p:nvSpPr>
          <p:cNvPr id="13" name="object 8">
            <a:extLst>
              <a:ext uri="{FF2B5EF4-FFF2-40B4-BE49-F238E27FC236}">
                <a16:creationId xmlns:a16="http://schemas.microsoft.com/office/drawing/2014/main" id="{690A1480-4798-5095-E462-503C7BE06283}"/>
              </a:ext>
            </a:extLst>
          </p:cNvPr>
          <p:cNvSpPr txBox="1"/>
          <p:nvPr/>
        </p:nvSpPr>
        <p:spPr>
          <a:xfrm>
            <a:off x="4515611" y="3364991"/>
            <a:ext cx="4114800" cy="232756"/>
          </a:xfrm>
          <a:prstGeom prst="rect">
            <a:avLst/>
          </a:prstGeom>
          <a:ln w="12700">
            <a:solidFill>
              <a:srgbClr val="2484C6"/>
            </a:solidFill>
          </a:ln>
        </p:spPr>
        <p:txBody>
          <a:bodyPr vert="horz" wrap="square" lIns="0" tIns="47625" rIns="0" bIns="0" rtlCol="0">
            <a:spAutoFit/>
          </a:bodyPr>
          <a:lstStyle/>
          <a:p>
            <a:pPr marL="114935">
              <a:lnSpc>
                <a:spcPct val="100000"/>
              </a:lnSpc>
              <a:spcBef>
                <a:spcPts val="375"/>
              </a:spcBef>
            </a:pPr>
            <a:r>
              <a:rPr sz="1200">
                <a:solidFill>
                  <a:srgbClr val="0D2843"/>
                </a:solidFill>
                <a:latin typeface="+mn-lt"/>
                <a:cs typeface="Lucida Sans"/>
              </a:rPr>
              <a:t>Redesign</a:t>
            </a:r>
            <a:r>
              <a:rPr sz="1200" spc="70">
                <a:solidFill>
                  <a:srgbClr val="0D2843"/>
                </a:solidFill>
                <a:latin typeface="+mn-lt"/>
                <a:cs typeface="Lucida Sans"/>
              </a:rPr>
              <a:t> </a:t>
            </a:r>
            <a:r>
              <a:rPr sz="1200">
                <a:solidFill>
                  <a:srgbClr val="0D2843"/>
                </a:solidFill>
                <a:latin typeface="+mn-lt"/>
                <a:cs typeface="Lucida Sans"/>
              </a:rPr>
              <a:t>and</a:t>
            </a:r>
            <a:r>
              <a:rPr sz="1200" spc="35">
                <a:solidFill>
                  <a:srgbClr val="0D2843"/>
                </a:solidFill>
                <a:latin typeface="+mn-lt"/>
                <a:cs typeface="Lucida Sans"/>
              </a:rPr>
              <a:t> </a:t>
            </a:r>
            <a:r>
              <a:rPr sz="1200">
                <a:solidFill>
                  <a:srgbClr val="0D2843"/>
                </a:solidFill>
                <a:latin typeface="+mn-lt"/>
                <a:cs typeface="Lucida Sans"/>
              </a:rPr>
              <a:t>re-</a:t>
            </a:r>
            <a:r>
              <a:rPr sz="1200" spc="-10">
                <a:solidFill>
                  <a:srgbClr val="0D2843"/>
                </a:solidFill>
                <a:latin typeface="+mn-lt"/>
                <a:cs typeface="Lucida Sans"/>
              </a:rPr>
              <a:t>installation</a:t>
            </a:r>
            <a:r>
              <a:rPr sz="1200" spc="50">
                <a:solidFill>
                  <a:srgbClr val="0D2843"/>
                </a:solidFill>
                <a:latin typeface="+mn-lt"/>
                <a:cs typeface="Lucida Sans"/>
              </a:rPr>
              <a:t> </a:t>
            </a:r>
            <a:r>
              <a:rPr sz="1200">
                <a:solidFill>
                  <a:srgbClr val="0D2843"/>
                </a:solidFill>
                <a:latin typeface="+mn-lt"/>
                <a:cs typeface="Lucida Sans"/>
              </a:rPr>
              <a:t>of</a:t>
            </a:r>
            <a:r>
              <a:rPr sz="1200" spc="30">
                <a:solidFill>
                  <a:srgbClr val="0D2843"/>
                </a:solidFill>
                <a:latin typeface="+mn-lt"/>
                <a:cs typeface="Lucida Sans"/>
              </a:rPr>
              <a:t> </a:t>
            </a:r>
            <a:r>
              <a:rPr sz="1200">
                <a:solidFill>
                  <a:srgbClr val="0D2843"/>
                </a:solidFill>
                <a:latin typeface="+mn-lt"/>
                <a:cs typeface="Lucida Sans"/>
              </a:rPr>
              <a:t>the</a:t>
            </a:r>
            <a:r>
              <a:rPr sz="1200" spc="45">
                <a:solidFill>
                  <a:srgbClr val="0D2843"/>
                </a:solidFill>
                <a:latin typeface="+mn-lt"/>
                <a:cs typeface="Lucida Sans"/>
              </a:rPr>
              <a:t> </a:t>
            </a:r>
            <a:r>
              <a:rPr sz="1200">
                <a:solidFill>
                  <a:srgbClr val="0D2843"/>
                </a:solidFill>
                <a:latin typeface="+mn-lt"/>
                <a:cs typeface="Lucida Sans"/>
              </a:rPr>
              <a:t>drain</a:t>
            </a:r>
            <a:r>
              <a:rPr sz="1200" spc="50">
                <a:solidFill>
                  <a:srgbClr val="0D2843"/>
                </a:solidFill>
                <a:latin typeface="+mn-lt"/>
                <a:cs typeface="Lucida Sans"/>
              </a:rPr>
              <a:t> </a:t>
            </a:r>
            <a:r>
              <a:rPr sz="1200">
                <a:solidFill>
                  <a:srgbClr val="0D2843"/>
                </a:solidFill>
                <a:latin typeface="+mn-lt"/>
                <a:cs typeface="Lucida Sans"/>
              </a:rPr>
              <a:t>tile</a:t>
            </a:r>
            <a:r>
              <a:rPr sz="1200" spc="55">
                <a:solidFill>
                  <a:srgbClr val="0D2843"/>
                </a:solidFill>
                <a:latin typeface="+mn-lt"/>
                <a:cs typeface="Lucida Sans"/>
              </a:rPr>
              <a:t> </a:t>
            </a:r>
            <a:r>
              <a:rPr sz="1200" spc="-10">
                <a:solidFill>
                  <a:srgbClr val="0D2843"/>
                </a:solidFill>
                <a:latin typeface="+mn-lt"/>
                <a:cs typeface="Lucida Sans"/>
              </a:rPr>
              <a:t>system</a:t>
            </a:r>
            <a:endParaRPr sz="1200">
              <a:solidFill>
                <a:srgbClr val="0D2843"/>
              </a:solidFill>
              <a:latin typeface="+mn-lt"/>
              <a:cs typeface="Lucida Sans"/>
            </a:endParaRPr>
          </a:p>
        </p:txBody>
      </p:sp>
      <p:sp>
        <p:nvSpPr>
          <p:cNvPr id="14" name="object 9">
            <a:extLst>
              <a:ext uri="{FF2B5EF4-FFF2-40B4-BE49-F238E27FC236}">
                <a16:creationId xmlns:a16="http://schemas.microsoft.com/office/drawing/2014/main" id="{312530B1-ED6B-6955-6D38-8BC9C3F54DB7}"/>
              </a:ext>
            </a:extLst>
          </p:cNvPr>
          <p:cNvSpPr/>
          <p:nvPr/>
        </p:nvSpPr>
        <p:spPr>
          <a:xfrm>
            <a:off x="4363546" y="2384125"/>
            <a:ext cx="4419600" cy="0"/>
          </a:xfrm>
          <a:custGeom>
            <a:avLst/>
            <a:gdLst/>
            <a:ahLst/>
            <a:cxnLst/>
            <a:rect l="l" t="t" r="r" b="b"/>
            <a:pathLst>
              <a:path w="4419600">
                <a:moveTo>
                  <a:pt x="0" y="0"/>
                </a:moveTo>
                <a:lnTo>
                  <a:pt x="4419244" y="0"/>
                </a:lnTo>
              </a:path>
            </a:pathLst>
          </a:custGeom>
          <a:ln w="12700">
            <a:solidFill>
              <a:srgbClr val="0D2843"/>
            </a:solidFill>
          </a:ln>
        </p:spPr>
        <p:txBody>
          <a:bodyPr wrap="square" lIns="0" tIns="0" rIns="0" bIns="0" rtlCol="0"/>
          <a:lstStyle/>
          <a:p>
            <a:endParaRPr>
              <a:solidFill>
                <a:srgbClr val="0D2843"/>
              </a:solidFill>
              <a:latin typeface="+mn-lt"/>
            </a:endParaRPr>
          </a:p>
        </p:txBody>
      </p:sp>
      <p:sp>
        <p:nvSpPr>
          <p:cNvPr id="15" name="object 10">
            <a:extLst>
              <a:ext uri="{FF2B5EF4-FFF2-40B4-BE49-F238E27FC236}">
                <a16:creationId xmlns:a16="http://schemas.microsoft.com/office/drawing/2014/main" id="{581262AE-736E-23EC-9B32-F2A70FF9E928}"/>
              </a:ext>
            </a:extLst>
          </p:cNvPr>
          <p:cNvSpPr txBox="1"/>
          <p:nvPr/>
        </p:nvSpPr>
        <p:spPr>
          <a:xfrm>
            <a:off x="4448637" y="2137413"/>
            <a:ext cx="1869867" cy="166071"/>
          </a:xfrm>
          <a:prstGeom prst="rect">
            <a:avLst/>
          </a:prstGeom>
        </p:spPr>
        <p:txBody>
          <a:bodyPr vert="horz" wrap="square" lIns="0" tIns="12065" rIns="0" bIns="0" rtlCol="0">
            <a:spAutoFit/>
          </a:bodyPr>
          <a:lstStyle/>
          <a:p>
            <a:pPr marL="12700">
              <a:lnSpc>
                <a:spcPct val="100000"/>
              </a:lnSpc>
              <a:spcBef>
                <a:spcPts val="95"/>
              </a:spcBef>
            </a:pPr>
            <a:r>
              <a:rPr sz="1000" spc="145">
                <a:solidFill>
                  <a:srgbClr val="002846"/>
                </a:solidFill>
                <a:latin typeface="+mn-lt"/>
                <a:cs typeface="Cambria"/>
              </a:rPr>
              <a:t>EXAMPLES</a:t>
            </a:r>
            <a:r>
              <a:rPr sz="1000" spc="300">
                <a:solidFill>
                  <a:srgbClr val="002846"/>
                </a:solidFill>
                <a:latin typeface="+mn-lt"/>
                <a:cs typeface="Cambria"/>
              </a:rPr>
              <a:t> </a:t>
            </a:r>
            <a:r>
              <a:rPr sz="1000" spc="120">
                <a:solidFill>
                  <a:srgbClr val="002846"/>
                </a:solidFill>
                <a:latin typeface="+mn-lt"/>
                <a:cs typeface="Cambria"/>
              </a:rPr>
              <a:t>INCLUDE: </a:t>
            </a:r>
            <a:endParaRPr sz="1000">
              <a:latin typeface="+mn-lt"/>
              <a:cs typeface="Cambria"/>
            </a:endParaRPr>
          </a:p>
        </p:txBody>
      </p:sp>
      <p:sp>
        <p:nvSpPr>
          <p:cNvPr id="16" name="object 11">
            <a:extLst>
              <a:ext uri="{FF2B5EF4-FFF2-40B4-BE49-F238E27FC236}">
                <a16:creationId xmlns:a16="http://schemas.microsoft.com/office/drawing/2014/main" id="{267748A7-1D51-62B0-1E02-5162BD016028}"/>
              </a:ext>
            </a:extLst>
          </p:cNvPr>
          <p:cNvSpPr txBox="1"/>
          <p:nvPr/>
        </p:nvSpPr>
        <p:spPr>
          <a:xfrm>
            <a:off x="685800" y="4392167"/>
            <a:ext cx="7772400" cy="432169"/>
          </a:xfrm>
          <a:prstGeom prst="rect">
            <a:avLst/>
          </a:prstGeom>
          <a:solidFill>
            <a:srgbClr val="E8E5ED"/>
          </a:solidFill>
        </p:spPr>
        <p:txBody>
          <a:bodyPr vert="horz" wrap="square" lIns="0" tIns="123189" rIns="0" bIns="0" rtlCol="0">
            <a:spAutoFit/>
          </a:bodyPr>
          <a:lstStyle/>
          <a:p>
            <a:pPr marL="104139" marR="95885" indent="74295" algn="ctr">
              <a:lnSpc>
                <a:spcPct val="100000"/>
              </a:lnSpc>
              <a:spcBef>
                <a:spcPts val="969"/>
              </a:spcBef>
            </a:pPr>
            <a:r>
              <a:rPr sz="1000">
                <a:solidFill>
                  <a:srgbClr val="0D2843"/>
                </a:solidFill>
                <a:latin typeface="+mn-lt"/>
                <a:cs typeface="Lucida Sans"/>
              </a:rPr>
              <a:t>As</a:t>
            </a:r>
            <a:r>
              <a:rPr sz="1000" spc="25">
                <a:solidFill>
                  <a:srgbClr val="0D2843"/>
                </a:solidFill>
                <a:latin typeface="+mn-lt"/>
                <a:cs typeface="Lucida Sans"/>
              </a:rPr>
              <a:t> </a:t>
            </a:r>
            <a:r>
              <a:rPr sz="1000">
                <a:solidFill>
                  <a:srgbClr val="0D2843"/>
                </a:solidFill>
                <a:latin typeface="+mn-lt"/>
                <a:cs typeface="Lucida Sans"/>
              </a:rPr>
              <a:t>a</a:t>
            </a:r>
            <a:r>
              <a:rPr sz="1000" spc="35">
                <a:solidFill>
                  <a:srgbClr val="0D2843"/>
                </a:solidFill>
                <a:latin typeface="+mn-lt"/>
                <a:cs typeface="Lucida Sans"/>
              </a:rPr>
              <a:t> </a:t>
            </a:r>
            <a:r>
              <a:rPr sz="1000">
                <a:solidFill>
                  <a:srgbClr val="0D2843"/>
                </a:solidFill>
                <a:latin typeface="+mn-lt"/>
                <a:cs typeface="Lucida Sans"/>
              </a:rPr>
              <a:t>common</a:t>
            </a:r>
            <a:r>
              <a:rPr sz="1000" spc="60">
                <a:solidFill>
                  <a:srgbClr val="0D2843"/>
                </a:solidFill>
                <a:latin typeface="+mn-lt"/>
                <a:cs typeface="Lucida Sans"/>
              </a:rPr>
              <a:t> </a:t>
            </a:r>
            <a:r>
              <a:rPr sz="1000">
                <a:solidFill>
                  <a:srgbClr val="0D2843"/>
                </a:solidFill>
                <a:latin typeface="+mn-lt"/>
                <a:cs typeface="Lucida Sans"/>
              </a:rPr>
              <a:t>practice,</a:t>
            </a:r>
            <a:r>
              <a:rPr sz="1000" spc="45">
                <a:solidFill>
                  <a:srgbClr val="0D2843"/>
                </a:solidFill>
                <a:latin typeface="+mn-lt"/>
                <a:cs typeface="Lucida Sans"/>
              </a:rPr>
              <a:t> </a:t>
            </a:r>
            <a:r>
              <a:rPr sz="1000">
                <a:solidFill>
                  <a:srgbClr val="0D2843"/>
                </a:solidFill>
                <a:latin typeface="+mn-lt"/>
                <a:cs typeface="Lucida Sans"/>
              </a:rPr>
              <a:t>SCS</a:t>
            </a:r>
            <a:r>
              <a:rPr sz="1000" spc="30">
                <a:solidFill>
                  <a:srgbClr val="0D2843"/>
                </a:solidFill>
                <a:latin typeface="+mn-lt"/>
                <a:cs typeface="Lucida Sans"/>
              </a:rPr>
              <a:t> </a:t>
            </a:r>
            <a:r>
              <a:rPr sz="1000">
                <a:solidFill>
                  <a:srgbClr val="0D2843"/>
                </a:solidFill>
                <a:latin typeface="+mn-lt"/>
                <a:cs typeface="Lucida Sans"/>
              </a:rPr>
              <a:t>will</a:t>
            </a:r>
            <a:r>
              <a:rPr sz="1000" spc="50">
                <a:solidFill>
                  <a:srgbClr val="0D2843"/>
                </a:solidFill>
                <a:latin typeface="+mn-lt"/>
                <a:cs typeface="Lucida Sans"/>
              </a:rPr>
              <a:t> </a:t>
            </a:r>
            <a:r>
              <a:rPr sz="1000">
                <a:solidFill>
                  <a:srgbClr val="0D2843"/>
                </a:solidFill>
                <a:latin typeface="+mn-lt"/>
                <a:cs typeface="Lucida Sans"/>
              </a:rPr>
              <a:t>employ</a:t>
            </a:r>
            <a:r>
              <a:rPr sz="1000" spc="30">
                <a:solidFill>
                  <a:srgbClr val="0D2843"/>
                </a:solidFill>
                <a:latin typeface="+mn-lt"/>
                <a:cs typeface="Lucida Sans"/>
              </a:rPr>
              <a:t> </a:t>
            </a:r>
            <a:r>
              <a:rPr sz="1000">
                <a:solidFill>
                  <a:srgbClr val="0D2843"/>
                </a:solidFill>
                <a:latin typeface="+mn-lt"/>
                <a:cs typeface="Lucida Sans"/>
              </a:rPr>
              <a:t>a</a:t>
            </a:r>
            <a:r>
              <a:rPr sz="1000" spc="35">
                <a:solidFill>
                  <a:srgbClr val="0D2843"/>
                </a:solidFill>
                <a:latin typeface="+mn-lt"/>
                <a:cs typeface="Lucida Sans"/>
              </a:rPr>
              <a:t> </a:t>
            </a:r>
            <a:r>
              <a:rPr sz="1000">
                <a:solidFill>
                  <a:srgbClr val="0D2843"/>
                </a:solidFill>
                <a:latin typeface="+mn-lt"/>
                <a:cs typeface="Lucida Sans"/>
              </a:rPr>
              <a:t>professional</a:t>
            </a:r>
            <a:r>
              <a:rPr sz="1000" spc="50">
                <a:solidFill>
                  <a:srgbClr val="0D2843"/>
                </a:solidFill>
                <a:latin typeface="+mn-lt"/>
                <a:cs typeface="Lucida Sans"/>
              </a:rPr>
              <a:t> </a:t>
            </a:r>
            <a:r>
              <a:rPr sz="1000">
                <a:solidFill>
                  <a:srgbClr val="0D2843"/>
                </a:solidFill>
                <a:latin typeface="+mn-lt"/>
                <a:cs typeface="Lucida Sans"/>
              </a:rPr>
              <a:t>drain</a:t>
            </a:r>
            <a:r>
              <a:rPr sz="1000" spc="25">
                <a:solidFill>
                  <a:srgbClr val="0D2843"/>
                </a:solidFill>
                <a:latin typeface="+mn-lt"/>
                <a:cs typeface="Lucida Sans"/>
              </a:rPr>
              <a:t> </a:t>
            </a:r>
            <a:r>
              <a:rPr sz="1000">
                <a:solidFill>
                  <a:srgbClr val="0D2843"/>
                </a:solidFill>
                <a:latin typeface="+mn-lt"/>
                <a:cs typeface="Lucida Sans"/>
              </a:rPr>
              <a:t>tile</a:t>
            </a:r>
            <a:r>
              <a:rPr sz="1000" spc="30">
                <a:solidFill>
                  <a:srgbClr val="0D2843"/>
                </a:solidFill>
                <a:latin typeface="+mn-lt"/>
                <a:cs typeface="Lucida Sans"/>
              </a:rPr>
              <a:t> </a:t>
            </a:r>
            <a:r>
              <a:rPr sz="1000">
                <a:solidFill>
                  <a:srgbClr val="0D2843"/>
                </a:solidFill>
                <a:latin typeface="+mn-lt"/>
                <a:cs typeface="Lucida Sans"/>
              </a:rPr>
              <a:t>company</a:t>
            </a:r>
            <a:r>
              <a:rPr sz="1000" spc="50">
                <a:solidFill>
                  <a:srgbClr val="0D2843"/>
                </a:solidFill>
                <a:latin typeface="+mn-lt"/>
                <a:cs typeface="Lucida Sans"/>
              </a:rPr>
              <a:t> </a:t>
            </a:r>
            <a:r>
              <a:rPr sz="1000">
                <a:solidFill>
                  <a:srgbClr val="0D2843"/>
                </a:solidFill>
                <a:latin typeface="+mn-lt"/>
                <a:cs typeface="Lucida Sans"/>
              </a:rPr>
              <a:t>to</a:t>
            </a:r>
            <a:r>
              <a:rPr sz="1000" spc="25">
                <a:solidFill>
                  <a:srgbClr val="0D2843"/>
                </a:solidFill>
                <a:latin typeface="+mn-lt"/>
                <a:cs typeface="Lucida Sans"/>
              </a:rPr>
              <a:t> </a:t>
            </a:r>
            <a:r>
              <a:rPr sz="1000">
                <a:solidFill>
                  <a:srgbClr val="0D2843"/>
                </a:solidFill>
                <a:latin typeface="+mn-lt"/>
                <a:cs typeface="Lucida Sans"/>
              </a:rPr>
              <a:t>repair</a:t>
            </a:r>
            <a:r>
              <a:rPr sz="1000" spc="30">
                <a:solidFill>
                  <a:srgbClr val="0D2843"/>
                </a:solidFill>
                <a:latin typeface="+mn-lt"/>
                <a:cs typeface="Lucida Sans"/>
              </a:rPr>
              <a:t> </a:t>
            </a:r>
            <a:r>
              <a:rPr sz="1000">
                <a:solidFill>
                  <a:srgbClr val="0D2843"/>
                </a:solidFill>
                <a:latin typeface="+mn-lt"/>
                <a:cs typeface="Lucida Sans"/>
              </a:rPr>
              <a:t>tile</a:t>
            </a:r>
            <a:r>
              <a:rPr sz="1000" spc="20">
                <a:solidFill>
                  <a:srgbClr val="0D2843"/>
                </a:solidFill>
                <a:latin typeface="+mn-lt"/>
                <a:cs typeface="Lucida Sans"/>
              </a:rPr>
              <a:t> </a:t>
            </a:r>
            <a:r>
              <a:rPr sz="1000" spc="-10">
                <a:solidFill>
                  <a:srgbClr val="0D2843"/>
                </a:solidFill>
                <a:latin typeface="+mn-lt"/>
                <a:cs typeface="Lucida Sans"/>
              </a:rPr>
              <a:t>damaged </a:t>
            </a:r>
            <a:r>
              <a:rPr sz="1000">
                <a:solidFill>
                  <a:srgbClr val="0D2843"/>
                </a:solidFill>
                <a:latin typeface="+mn-lt"/>
                <a:cs typeface="Lucida Sans"/>
              </a:rPr>
              <a:t>during</a:t>
            </a:r>
            <a:r>
              <a:rPr sz="1000" spc="15">
                <a:solidFill>
                  <a:srgbClr val="0D2843"/>
                </a:solidFill>
                <a:latin typeface="+mn-lt"/>
                <a:cs typeface="Lucida Sans"/>
              </a:rPr>
              <a:t> </a:t>
            </a:r>
            <a:r>
              <a:rPr sz="1000">
                <a:solidFill>
                  <a:srgbClr val="0D2843"/>
                </a:solidFill>
                <a:latin typeface="+mn-lt"/>
                <a:cs typeface="Lucida Sans"/>
              </a:rPr>
              <a:t>construction.</a:t>
            </a:r>
            <a:r>
              <a:rPr sz="1000" spc="30">
                <a:solidFill>
                  <a:srgbClr val="0D2843"/>
                </a:solidFill>
                <a:latin typeface="+mn-lt"/>
                <a:cs typeface="Lucida Sans"/>
              </a:rPr>
              <a:t> </a:t>
            </a:r>
            <a:r>
              <a:rPr sz="1000" spc="130">
                <a:solidFill>
                  <a:srgbClr val="0D2843"/>
                </a:solidFill>
                <a:latin typeface="+mn-lt"/>
                <a:cs typeface="Lucida Sans"/>
              </a:rPr>
              <a:t>We</a:t>
            </a:r>
            <a:r>
              <a:rPr sz="1000" spc="30">
                <a:solidFill>
                  <a:srgbClr val="0D2843"/>
                </a:solidFill>
                <a:latin typeface="+mn-lt"/>
                <a:cs typeface="Lucida Sans"/>
              </a:rPr>
              <a:t> </a:t>
            </a:r>
            <a:r>
              <a:rPr sz="1000">
                <a:solidFill>
                  <a:srgbClr val="0D2843"/>
                </a:solidFill>
                <a:latin typeface="+mn-lt"/>
                <a:cs typeface="Lucida Sans"/>
              </a:rPr>
              <a:t>are also</a:t>
            </a:r>
            <a:r>
              <a:rPr sz="1000" spc="40">
                <a:solidFill>
                  <a:srgbClr val="0D2843"/>
                </a:solidFill>
                <a:latin typeface="+mn-lt"/>
                <a:cs typeface="Lucida Sans"/>
              </a:rPr>
              <a:t> </a:t>
            </a:r>
            <a:r>
              <a:rPr sz="1000">
                <a:solidFill>
                  <a:srgbClr val="0D2843"/>
                </a:solidFill>
                <a:latin typeface="+mn-lt"/>
                <a:cs typeface="Lucida Sans"/>
              </a:rPr>
              <a:t>willing</a:t>
            </a:r>
            <a:r>
              <a:rPr sz="1000" spc="30">
                <a:solidFill>
                  <a:srgbClr val="0D2843"/>
                </a:solidFill>
                <a:latin typeface="+mn-lt"/>
                <a:cs typeface="Lucida Sans"/>
              </a:rPr>
              <a:t> </a:t>
            </a:r>
            <a:r>
              <a:rPr sz="1000">
                <a:solidFill>
                  <a:srgbClr val="0D2843"/>
                </a:solidFill>
                <a:latin typeface="+mn-lt"/>
                <a:cs typeface="Lucida Sans"/>
              </a:rPr>
              <a:t>to</a:t>
            </a:r>
            <a:r>
              <a:rPr sz="1000" spc="15">
                <a:solidFill>
                  <a:srgbClr val="0D2843"/>
                </a:solidFill>
                <a:latin typeface="+mn-lt"/>
                <a:cs typeface="Lucida Sans"/>
              </a:rPr>
              <a:t> </a:t>
            </a:r>
            <a:r>
              <a:rPr sz="1000">
                <a:solidFill>
                  <a:srgbClr val="0D2843"/>
                </a:solidFill>
                <a:latin typeface="+mn-lt"/>
                <a:cs typeface="Lucida Sans"/>
              </a:rPr>
              <a:t>work</a:t>
            </a:r>
            <a:r>
              <a:rPr sz="1000" spc="25">
                <a:solidFill>
                  <a:srgbClr val="0D2843"/>
                </a:solidFill>
                <a:latin typeface="+mn-lt"/>
                <a:cs typeface="Lucida Sans"/>
              </a:rPr>
              <a:t> </a:t>
            </a:r>
            <a:r>
              <a:rPr sz="1000">
                <a:solidFill>
                  <a:srgbClr val="0D2843"/>
                </a:solidFill>
                <a:latin typeface="+mn-lt"/>
                <a:cs typeface="Lucida Sans"/>
              </a:rPr>
              <a:t>with</a:t>
            </a:r>
            <a:r>
              <a:rPr sz="1000" spc="20">
                <a:solidFill>
                  <a:srgbClr val="0D2843"/>
                </a:solidFill>
                <a:latin typeface="+mn-lt"/>
                <a:cs typeface="Lucida Sans"/>
              </a:rPr>
              <a:t> </a:t>
            </a:r>
            <a:r>
              <a:rPr sz="1000">
                <a:solidFill>
                  <a:srgbClr val="0D2843"/>
                </a:solidFill>
                <a:latin typeface="+mn-lt"/>
                <a:cs typeface="Lucida Sans"/>
              </a:rPr>
              <a:t>landowners</a:t>
            </a:r>
            <a:r>
              <a:rPr sz="1000" spc="40">
                <a:solidFill>
                  <a:srgbClr val="0D2843"/>
                </a:solidFill>
                <a:latin typeface="+mn-lt"/>
                <a:cs typeface="Lucida Sans"/>
              </a:rPr>
              <a:t> </a:t>
            </a:r>
            <a:r>
              <a:rPr sz="1000">
                <a:solidFill>
                  <a:srgbClr val="0D2843"/>
                </a:solidFill>
                <a:latin typeface="+mn-lt"/>
                <a:cs typeface="Lucida Sans"/>
              </a:rPr>
              <a:t>who</a:t>
            </a:r>
            <a:r>
              <a:rPr sz="1000" spc="40">
                <a:solidFill>
                  <a:srgbClr val="0D2843"/>
                </a:solidFill>
                <a:latin typeface="+mn-lt"/>
                <a:cs typeface="Lucida Sans"/>
              </a:rPr>
              <a:t> </a:t>
            </a:r>
            <a:r>
              <a:rPr sz="1000">
                <a:solidFill>
                  <a:srgbClr val="0D2843"/>
                </a:solidFill>
                <a:latin typeface="+mn-lt"/>
                <a:cs typeface="Lucida Sans"/>
              </a:rPr>
              <a:t>prefer</a:t>
            </a:r>
            <a:r>
              <a:rPr sz="1000" spc="15">
                <a:solidFill>
                  <a:srgbClr val="0D2843"/>
                </a:solidFill>
                <a:latin typeface="+mn-lt"/>
                <a:cs typeface="Lucida Sans"/>
              </a:rPr>
              <a:t> </a:t>
            </a:r>
            <a:r>
              <a:rPr sz="1000">
                <a:solidFill>
                  <a:srgbClr val="0D2843"/>
                </a:solidFill>
                <a:latin typeface="+mn-lt"/>
                <a:cs typeface="Lucida Sans"/>
              </a:rPr>
              <a:t>to</a:t>
            </a:r>
            <a:r>
              <a:rPr sz="1000" spc="10">
                <a:solidFill>
                  <a:srgbClr val="0D2843"/>
                </a:solidFill>
                <a:latin typeface="+mn-lt"/>
                <a:cs typeface="Lucida Sans"/>
              </a:rPr>
              <a:t> </a:t>
            </a:r>
            <a:r>
              <a:rPr sz="1000">
                <a:solidFill>
                  <a:srgbClr val="0D2843"/>
                </a:solidFill>
                <a:latin typeface="+mn-lt"/>
                <a:cs typeface="Lucida Sans"/>
              </a:rPr>
              <a:t>hire their</a:t>
            </a:r>
            <a:r>
              <a:rPr sz="1000" spc="15">
                <a:solidFill>
                  <a:srgbClr val="0D2843"/>
                </a:solidFill>
                <a:latin typeface="+mn-lt"/>
                <a:cs typeface="Lucida Sans"/>
              </a:rPr>
              <a:t> </a:t>
            </a:r>
            <a:r>
              <a:rPr sz="1000">
                <a:solidFill>
                  <a:srgbClr val="0D2843"/>
                </a:solidFill>
                <a:latin typeface="+mn-lt"/>
                <a:cs typeface="Lucida Sans"/>
              </a:rPr>
              <a:t>own</a:t>
            </a:r>
            <a:r>
              <a:rPr sz="1000" spc="30">
                <a:solidFill>
                  <a:srgbClr val="0D2843"/>
                </a:solidFill>
                <a:latin typeface="+mn-lt"/>
                <a:cs typeface="Lucida Sans"/>
              </a:rPr>
              <a:t> </a:t>
            </a:r>
            <a:r>
              <a:rPr sz="1000">
                <a:solidFill>
                  <a:srgbClr val="0D2843"/>
                </a:solidFill>
                <a:latin typeface="+mn-lt"/>
                <a:cs typeface="Lucida Sans"/>
              </a:rPr>
              <a:t>contractor</a:t>
            </a:r>
            <a:r>
              <a:rPr sz="1000" spc="10">
                <a:solidFill>
                  <a:srgbClr val="0D2843"/>
                </a:solidFill>
                <a:latin typeface="+mn-lt"/>
                <a:cs typeface="Lucida Sans"/>
              </a:rPr>
              <a:t> </a:t>
            </a:r>
            <a:r>
              <a:rPr sz="1000">
                <a:solidFill>
                  <a:srgbClr val="0D2843"/>
                </a:solidFill>
                <a:latin typeface="+mn-lt"/>
                <a:cs typeface="Lucida Sans"/>
              </a:rPr>
              <a:t>for</a:t>
            </a:r>
            <a:r>
              <a:rPr sz="1000" spc="25">
                <a:solidFill>
                  <a:srgbClr val="0D2843"/>
                </a:solidFill>
                <a:latin typeface="+mn-lt"/>
                <a:cs typeface="Lucida Sans"/>
              </a:rPr>
              <a:t> </a:t>
            </a:r>
            <a:r>
              <a:rPr sz="1000">
                <a:solidFill>
                  <a:srgbClr val="0D2843"/>
                </a:solidFill>
                <a:latin typeface="+mn-lt"/>
                <a:cs typeface="Lucida Sans"/>
              </a:rPr>
              <a:t>the </a:t>
            </a:r>
            <a:r>
              <a:rPr sz="1000" spc="-10">
                <a:solidFill>
                  <a:srgbClr val="0D2843"/>
                </a:solidFill>
                <a:latin typeface="+mn-lt"/>
                <a:cs typeface="Lucida Sans"/>
              </a:rPr>
              <a:t>repairs</a:t>
            </a:r>
            <a:endParaRPr sz="1000">
              <a:solidFill>
                <a:srgbClr val="0D2843"/>
              </a:solidFill>
              <a:latin typeface="+mn-lt"/>
              <a:cs typeface="Lucida Sans"/>
            </a:endParaRPr>
          </a:p>
        </p:txBody>
      </p:sp>
      <p:sp>
        <p:nvSpPr>
          <p:cNvPr id="17" name="object 12">
            <a:extLst>
              <a:ext uri="{FF2B5EF4-FFF2-40B4-BE49-F238E27FC236}">
                <a16:creationId xmlns:a16="http://schemas.microsoft.com/office/drawing/2014/main" id="{FF7D9B56-173E-6FDE-BB7A-0B6C7CD23E73}"/>
              </a:ext>
            </a:extLst>
          </p:cNvPr>
          <p:cNvSpPr txBox="1"/>
          <p:nvPr/>
        </p:nvSpPr>
        <p:spPr>
          <a:xfrm>
            <a:off x="473963" y="3870960"/>
            <a:ext cx="8196580" cy="275717"/>
          </a:xfrm>
          <a:prstGeom prst="rect">
            <a:avLst/>
          </a:prstGeom>
          <a:solidFill>
            <a:srgbClr val="002846"/>
          </a:solidFill>
        </p:spPr>
        <p:txBody>
          <a:bodyPr vert="horz" wrap="square" lIns="0" tIns="90170" rIns="0" bIns="0" rtlCol="0">
            <a:spAutoFit/>
          </a:bodyPr>
          <a:lstStyle/>
          <a:p>
            <a:pPr algn="ctr">
              <a:lnSpc>
                <a:spcPct val="100000"/>
              </a:lnSpc>
              <a:spcBef>
                <a:spcPts val="710"/>
              </a:spcBef>
            </a:pPr>
            <a:r>
              <a:rPr sz="1200" spc="160">
                <a:solidFill>
                  <a:srgbClr val="FFFFFF"/>
                </a:solidFill>
                <a:latin typeface="+mn-lt"/>
                <a:cs typeface="Lucida Sans"/>
              </a:rPr>
              <a:t>WHO</a:t>
            </a:r>
            <a:r>
              <a:rPr sz="1200" spc="95">
                <a:solidFill>
                  <a:srgbClr val="FFFFFF"/>
                </a:solidFill>
                <a:latin typeface="+mn-lt"/>
                <a:cs typeface="Lucida Sans"/>
              </a:rPr>
              <a:t> </a:t>
            </a:r>
            <a:r>
              <a:rPr sz="1200" spc="140">
                <a:solidFill>
                  <a:srgbClr val="FFFFFF"/>
                </a:solidFill>
                <a:latin typeface="+mn-lt"/>
                <a:cs typeface="Lucida Sans"/>
              </a:rPr>
              <a:t>PERFORMS</a:t>
            </a:r>
            <a:r>
              <a:rPr sz="1200" spc="70">
                <a:solidFill>
                  <a:srgbClr val="FFFFFF"/>
                </a:solidFill>
                <a:latin typeface="+mn-lt"/>
                <a:cs typeface="Lucida Sans"/>
              </a:rPr>
              <a:t> </a:t>
            </a:r>
            <a:r>
              <a:rPr sz="1200" spc="90">
                <a:solidFill>
                  <a:srgbClr val="FFFFFF"/>
                </a:solidFill>
                <a:latin typeface="+mn-lt"/>
                <a:cs typeface="Lucida Sans"/>
              </a:rPr>
              <a:t>THE</a:t>
            </a:r>
            <a:r>
              <a:rPr sz="1200" spc="85">
                <a:solidFill>
                  <a:srgbClr val="FFFFFF"/>
                </a:solidFill>
                <a:latin typeface="+mn-lt"/>
                <a:cs typeface="Lucida Sans"/>
              </a:rPr>
              <a:t> </a:t>
            </a:r>
            <a:r>
              <a:rPr sz="1200" spc="140">
                <a:solidFill>
                  <a:srgbClr val="FFFFFF"/>
                </a:solidFill>
                <a:latin typeface="+mn-lt"/>
                <a:cs typeface="Lucida Sans"/>
              </a:rPr>
              <a:t>WORK?</a:t>
            </a:r>
            <a:endParaRPr sz="1200">
              <a:latin typeface="+mn-lt"/>
              <a:cs typeface="Lucida Sans"/>
            </a:endParaRPr>
          </a:p>
        </p:txBody>
      </p:sp>
      <p:sp>
        <p:nvSpPr>
          <p:cNvPr id="26" name="object 13">
            <a:extLst>
              <a:ext uri="{FF2B5EF4-FFF2-40B4-BE49-F238E27FC236}">
                <a16:creationId xmlns:a16="http://schemas.microsoft.com/office/drawing/2014/main" id="{DE895516-BAE6-41CF-90F0-21B9DE150580}"/>
              </a:ext>
            </a:extLst>
          </p:cNvPr>
          <p:cNvSpPr txBox="1"/>
          <p:nvPr/>
        </p:nvSpPr>
        <p:spPr>
          <a:xfrm>
            <a:off x="685800" y="5811011"/>
            <a:ext cx="7772400" cy="431528"/>
          </a:xfrm>
          <a:prstGeom prst="rect">
            <a:avLst/>
          </a:prstGeom>
          <a:solidFill>
            <a:srgbClr val="E8E5ED"/>
          </a:solidFill>
        </p:spPr>
        <p:txBody>
          <a:bodyPr vert="horz" wrap="square" lIns="0" tIns="122555" rIns="0" bIns="0" rtlCol="0">
            <a:spAutoFit/>
          </a:bodyPr>
          <a:lstStyle/>
          <a:p>
            <a:pPr marL="2287905" marR="1726564" indent="-554990" algn="ctr">
              <a:lnSpc>
                <a:spcPct val="100000"/>
              </a:lnSpc>
              <a:spcBef>
                <a:spcPts val="965"/>
              </a:spcBef>
            </a:pPr>
            <a:r>
              <a:rPr sz="1000" spc="55">
                <a:solidFill>
                  <a:srgbClr val="0D2843"/>
                </a:solidFill>
                <a:latin typeface="+mn-lt"/>
                <a:cs typeface="Lucida Sans"/>
              </a:rPr>
              <a:t>When</a:t>
            </a:r>
            <a:r>
              <a:rPr sz="1000" spc="45">
                <a:solidFill>
                  <a:srgbClr val="0D2843"/>
                </a:solidFill>
                <a:latin typeface="+mn-lt"/>
                <a:cs typeface="Lucida Sans"/>
              </a:rPr>
              <a:t> </a:t>
            </a:r>
            <a:r>
              <a:rPr sz="1000">
                <a:solidFill>
                  <a:srgbClr val="0D2843"/>
                </a:solidFill>
                <a:latin typeface="+mn-lt"/>
                <a:cs typeface="Lucida Sans"/>
              </a:rPr>
              <a:t>practical,</a:t>
            </a:r>
            <a:r>
              <a:rPr sz="1000" spc="45">
                <a:solidFill>
                  <a:srgbClr val="0D2843"/>
                </a:solidFill>
                <a:latin typeface="+mn-lt"/>
                <a:cs typeface="Lucida Sans"/>
              </a:rPr>
              <a:t> </a:t>
            </a:r>
            <a:r>
              <a:rPr sz="1000">
                <a:solidFill>
                  <a:srgbClr val="0D2843"/>
                </a:solidFill>
                <a:latin typeface="+mn-lt"/>
                <a:cs typeface="Lucida Sans"/>
              </a:rPr>
              <a:t>SCS</a:t>
            </a:r>
            <a:r>
              <a:rPr sz="1000" spc="30">
                <a:solidFill>
                  <a:srgbClr val="0D2843"/>
                </a:solidFill>
                <a:latin typeface="+mn-lt"/>
                <a:cs typeface="Lucida Sans"/>
              </a:rPr>
              <a:t> </a:t>
            </a:r>
            <a:r>
              <a:rPr sz="1000">
                <a:solidFill>
                  <a:srgbClr val="0D2843"/>
                </a:solidFill>
                <a:latin typeface="+mn-lt"/>
                <a:cs typeface="Lucida Sans"/>
              </a:rPr>
              <a:t>will</a:t>
            </a:r>
            <a:r>
              <a:rPr sz="1000" spc="50">
                <a:solidFill>
                  <a:srgbClr val="0D2843"/>
                </a:solidFill>
                <a:latin typeface="+mn-lt"/>
                <a:cs typeface="Lucida Sans"/>
              </a:rPr>
              <a:t> </a:t>
            </a:r>
            <a:r>
              <a:rPr sz="1000">
                <a:solidFill>
                  <a:srgbClr val="0D2843"/>
                </a:solidFill>
                <a:latin typeface="+mn-lt"/>
                <a:cs typeface="Lucida Sans"/>
              </a:rPr>
              <a:t>work</a:t>
            </a:r>
            <a:r>
              <a:rPr sz="1000" spc="45">
                <a:solidFill>
                  <a:srgbClr val="0D2843"/>
                </a:solidFill>
                <a:latin typeface="+mn-lt"/>
                <a:cs typeface="Lucida Sans"/>
              </a:rPr>
              <a:t> </a:t>
            </a:r>
            <a:r>
              <a:rPr sz="1000">
                <a:solidFill>
                  <a:srgbClr val="0D2843"/>
                </a:solidFill>
                <a:latin typeface="+mn-lt"/>
                <a:cs typeface="Lucida Sans"/>
              </a:rPr>
              <a:t>with</a:t>
            </a:r>
            <a:r>
              <a:rPr sz="1000" spc="35">
                <a:solidFill>
                  <a:srgbClr val="0D2843"/>
                </a:solidFill>
                <a:latin typeface="+mn-lt"/>
                <a:cs typeface="Lucida Sans"/>
              </a:rPr>
              <a:t> </a:t>
            </a:r>
            <a:r>
              <a:rPr sz="1000" spc="-10">
                <a:solidFill>
                  <a:srgbClr val="0D2843"/>
                </a:solidFill>
                <a:latin typeface="+mn-lt"/>
                <a:cs typeface="Lucida Sans"/>
              </a:rPr>
              <a:t>landowners </a:t>
            </a:r>
            <a:r>
              <a:rPr sz="1000">
                <a:solidFill>
                  <a:srgbClr val="0D2843"/>
                </a:solidFill>
                <a:latin typeface="+mn-lt"/>
                <a:cs typeface="Lucida Sans"/>
              </a:rPr>
              <a:t>to</a:t>
            </a:r>
            <a:r>
              <a:rPr sz="1000" spc="45">
                <a:solidFill>
                  <a:srgbClr val="0D2843"/>
                </a:solidFill>
                <a:latin typeface="+mn-lt"/>
                <a:cs typeface="Lucida Sans"/>
              </a:rPr>
              <a:t> </a:t>
            </a:r>
            <a:r>
              <a:rPr sz="1000">
                <a:solidFill>
                  <a:srgbClr val="0D2843"/>
                </a:solidFill>
                <a:latin typeface="+mn-lt"/>
                <a:cs typeface="Lucida Sans"/>
              </a:rPr>
              <a:t>relocate</a:t>
            </a:r>
            <a:r>
              <a:rPr sz="1000" spc="50">
                <a:solidFill>
                  <a:srgbClr val="0D2843"/>
                </a:solidFill>
                <a:latin typeface="+mn-lt"/>
                <a:cs typeface="Lucida Sans"/>
              </a:rPr>
              <a:t> </a:t>
            </a:r>
            <a:r>
              <a:rPr sz="1000">
                <a:solidFill>
                  <a:srgbClr val="0D2843"/>
                </a:solidFill>
                <a:latin typeface="+mn-lt"/>
                <a:cs typeface="Lucida Sans"/>
              </a:rPr>
              <a:t>tile(s)</a:t>
            </a:r>
            <a:r>
              <a:rPr sz="1000" spc="75">
                <a:solidFill>
                  <a:srgbClr val="0D2843"/>
                </a:solidFill>
                <a:latin typeface="+mn-lt"/>
                <a:cs typeface="Lucida Sans"/>
              </a:rPr>
              <a:t> </a:t>
            </a:r>
            <a:r>
              <a:rPr sz="1000">
                <a:solidFill>
                  <a:srgbClr val="0D2843"/>
                </a:solidFill>
                <a:latin typeface="+mn-lt"/>
                <a:cs typeface="Lucida Sans"/>
              </a:rPr>
              <a:t>prior</a:t>
            </a:r>
            <a:r>
              <a:rPr sz="1000" spc="25">
                <a:solidFill>
                  <a:srgbClr val="0D2843"/>
                </a:solidFill>
                <a:latin typeface="+mn-lt"/>
                <a:cs typeface="Lucida Sans"/>
              </a:rPr>
              <a:t> </a:t>
            </a:r>
            <a:r>
              <a:rPr sz="1000">
                <a:solidFill>
                  <a:srgbClr val="0D2843"/>
                </a:solidFill>
                <a:latin typeface="+mn-lt"/>
                <a:cs typeface="Lucida Sans"/>
              </a:rPr>
              <a:t>to</a:t>
            </a:r>
            <a:r>
              <a:rPr sz="1000" spc="60">
                <a:solidFill>
                  <a:srgbClr val="0D2843"/>
                </a:solidFill>
                <a:latin typeface="+mn-lt"/>
                <a:cs typeface="Lucida Sans"/>
              </a:rPr>
              <a:t> </a:t>
            </a:r>
            <a:r>
              <a:rPr sz="1000">
                <a:solidFill>
                  <a:srgbClr val="0D2843"/>
                </a:solidFill>
                <a:latin typeface="+mn-lt"/>
                <a:cs typeface="Lucida Sans"/>
              </a:rPr>
              <a:t>the</a:t>
            </a:r>
            <a:r>
              <a:rPr sz="1000" spc="35">
                <a:solidFill>
                  <a:srgbClr val="0D2843"/>
                </a:solidFill>
                <a:latin typeface="+mn-lt"/>
                <a:cs typeface="Lucida Sans"/>
              </a:rPr>
              <a:t> </a:t>
            </a:r>
            <a:r>
              <a:rPr sz="1000">
                <a:solidFill>
                  <a:srgbClr val="0D2843"/>
                </a:solidFill>
                <a:latin typeface="+mn-lt"/>
                <a:cs typeface="Lucida Sans"/>
              </a:rPr>
              <a:t>start</a:t>
            </a:r>
            <a:r>
              <a:rPr sz="1000" spc="45">
                <a:solidFill>
                  <a:srgbClr val="0D2843"/>
                </a:solidFill>
                <a:latin typeface="+mn-lt"/>
                <a:cs typeface="Lucida Sans"/>
              </a:rPr>
              <a:t> </a:t>
            </a:r>
            <a:r>
              <a:rPr sz="1000">
                <a:solidFill>
                  <a:srgbClr val="0D2843"/>
                </a:solidFill>
                <a:latin typeface="+mn-lt"/>
                <a:cs typeface="Lucida Sans"/>
              </a:rPr>
              <a:t>of</a:t>
            </a:r>
            <a:r>
              <a:rPr sz="1000" spc="45">
                <a:solidFill>
                  <a:srgbClr val="0D2843"/>
                </a:solidFill>
                <a:latin typeface="+mn-lt"/>
                <a:cs typeface="Lucida Sans"/>
              </a:rPr>
              <a:t> </a:t>
            </a:r>
            <a:r>
              <a:rPr sz="1000" spc="-10">
                <a:solidFill>
                  <a:srgbClr val="0D2843"/>
                </a:solidFill>
                <a:latin typeface="+mn-lt"/>
                <a:cs typeface="Lucida Sans"/>
              </a:rPr>
              <a:t>construction</a:t>
            </a:r>
            <a:endParaRPr sz="1000">
              <a:solidFill>
                <a:srgbClr val="0D2843"/>
              </a:solidFill>
              <a:latin typeface="+mn-lt"/>
              <a:cs typeface="Lucida Sans"/>
            </a:endParaRPr>
          </a:p>
        </p:txBody>
      </p:sp>
      <p:sp>
        <p:nvSpPr>
          <p:cNvPr id="27" name="object 14">
            <a:extLst>
              <a:ext uri="{FF2B5EF4-FFF2-40B4-BE49-F238E27FC236}">
                <a16:creationId xmlns:a16="http://schemas.microsoft.com/office/drawing/2014/main" id="{4E711F93-A960-7DE3-6163-2F16107BDCCC}"/>
              </a:ext>
            </a:extLst>
          </p:cNvPr>
          <p:cNvSpPr txBox="1"/>
          <p:nvPr/>
        </p:nvSpPr>
        <p:spPr>
          <a:xfrm>
            <a:off x="685800" y="5102352"/>
            <a:ext cx="7772400" cy="430887"/>
          </a:xfrm>
          <a:prstGeom prst="rect">
            <a:avLst/>
          </a:prstGeom>
          <a:solidFill>
            <a:srgbClr val="E8E5ED"/>
          </a:solidFill>
        </p:spPr>
        <p:txBody>
          <a:bodyPr vert="horz" wrap="square" lIns="0" tIns="121920" rIns="0" bIns="0" rtlCol="0">
            <a:spAutoFit/>
          </a:bodyPr>
          <a:lstStyle/>
          <a:p>
            <a:pPr marL="1952625" marR="1779270" indent="-167640" algn="ctr">
              <a:lnSpc>
                <a:spcPct val="100000"/>
              </a:lnSpc>
              <a:spcBef>
                <a:spcPts val="960"/>
              </a:spcBef>
            </a:pPr>
            <a:r>
              <a:rPr sz="1000">
                <a:solidFill>
                  <a:srgbClr val="0D2843"/>
                </a:solidFill>
                <a:latin typeface="+mn-lt"/>
                <a:cs typeface="Lucida Sans"/>
              </a:rPr>
              <a:t>SCS</a:t>
            </a:r>
            <a:r>
              <a:rPr sz="1000" spc="25">
                <a:solidFill>
                  <a:srgbClr val="0D2843"/>
                </a:solidFill>
                <a:latin typeface="+mn-lt"/>
                <a:cs typeface="Lucida Sans"/>
              </a:rPr>
              <a:t> </a:t>
            </a:r>
            <a:r>
              <a:rPr sz="1000">
                <a:solidFill>
                  <a:srgbClr val="0D2843"/>
                </a:solidFill>
                <a:latin typeface="+mn-lt"/>
                <a:cs typeface="Lucida Sans"/>
              </a:rPr>
              <a:t>will</a:t>
            </a:r>
            <a:r>
              <a:rPr sz="1000" spc="50">
                <a:solidFill>
                  <a:srgbClr val="0D2843"/>
                </a:solidFill>
                <a:latin typeface="+mn-lt"/>
                <a:cs typeface="Lucida Sans"/>
              </a:rPr>
              <a:t> </a:t>
            </a:r>
            <a:r>
              <a:rPr sz="1000">
                <a:solidFill>
                  <a:srgbClr val="0D2843"/>
                </a:solidFill>
                <a:latin typeface="+mn-lt"/>
                <a:cs typeface="Lucida Sans"/>
              </a:rPr>
              <a:t>pay</a:t>
            </a:r>
            <a:r>
              <a:rPr sz="1000" spc="30">
                <a:solidFill>
                  <a:srgbClr val="0D2843"/>
                </a:solidFill>
                <a:latin typeface="+mn-lt"/>
                <a:cs typeface="Lucida Sans"/>
              </a:rPr>
              <a:t> </a:t>
            </a:r>
            <a:r>
              <a:rPr sz="1000">
                <a:solidFill>
                  <a:srgbClr val="0D2843"/>
                </a:solidFill>
                <a:latin typeface="+mn-lt"/>
                <a:cs typeface="Lucida Sans"/>
              </a:rPr>
              <a:t>reasonable</a:t>
            </a:r>
            <a:r>
              <a:rPr sz="1000" spc="35">
                <a:solidFill>
                  <a:srgbClr val="0D2843"/>
                </a:solidFill>
                <a:latin typeface="+mn-lt"/>
                <a:cs typeface="Lucida Sans"/>
              </a:rPr>
              <a:t> </a:t>
            </a:r>
            <a:r>
              <a:rPr sz="1000">
                <a:solidFill>
                  <a:srgbClr val="0D2843"/>
                </a:solidFill>
                <a:latin typeface="+mn-lt"/>
                <a:cs typeface="Lucida Sans"/>
              </a:rPr>
              <a:t>costs</a:t>
            </a:r>
            <a:r>
              <a:rPr sz="1000" spc="55">
                <a:solidFill>
                  <a:srgbClr val="0D2843"/>
                </a:solidFill>
                <a:latin typeface="+mn-lt"/>
                <a:cs typeface="Lucida Sans"/>
              </a:rPr>
              <a:t> </a:t>
            </a:r>
            <a:r>
              <a:rPr sz="1000">
                <a:solidFill>
                  <a:srgbClr val="0D2843"/>
                </a:solidFill>
                <a:latin typeface="+mn-lt"/>
                <a:cs typeface="Lucida Sans"/>
              </a:rPr>
              <a:t>if</a:t>
            </a:r>
            <a:r>
              <a:rPr sz="1000" spc="25">
                <a:solidFill>
                  <a:srgbClr val="0D2843"/>
                </a:solidFill>
                <a:latin typeface="+mn-lt"/>
                <a:cs typeface="Lucida Sans"/>
              </a:rPr>
              <a:t> </a:t>
            </a:r>
            <a:r>
              <a:rPr sz="1000">
                <a:solidFill>
                  <a:srgbClr val="0D2843"/>
                </a:solidFill>
                <a:latin typeface="+mn-lt"/>
                <a:cs typeface="Lucida Sans"/>
              </a:rPr>
              <a:t>the</a:t>
            </a:r>
            <a:r>
              <a:rPr sz="1000" spc="20">
                <a:solidFill>
                  <a:srgbClr val="0D2843"/>
                </a:solidFill>
                <a:latin typeface="+mn-lt"/>
                <a:cs typeface="Lucida Sans"/>
              </a:rPr>
              <a:t> </a:t>
            </a:r>
            <a:r>
              <a:rPr sz="1000" spc="-10">
                <a:solidFill>
                  <a:srgbClr val="0D2843"/>
                </a:solidFill>
                <a:latin typeface="+mn-lt"/>
                <a:cs typeface="Lucida Sans"/>
              </a:rPr>
              <a:t>company </a:t>
            </a:r>
            <a:r>
              <a:rPr sz="1000">
                <a:solidFill>
                  <a:srgbClr val="0D2843"/>
                </a:solidFill>
                <a:latin typeface="+mn-lt"/>
                <a:cs typeface="Lucida Sans"/>
              </a:rPr>
              <a:t>chooses</a:t>
            </a:r>
            <a:r>
              <a:rPr sz="1000" spc="65">
                <a:solidFill>
                  <a:srgbClr val="0D2843"/>
                </a:solidFill>
                <a:latin typeface="+mn-lt"/>
                <a:cs typeface="Lucida Sans"/>
              </a:rPr>
              <a:t> </a:t>
            </a:r>
            <a:r>
              <a:rPr sz="1000">
                <a:solidFill>
                  <a:srgbClr val="0D2843"/>
                </a:solidFill>
                <a:latin typeface="+mn-lt"/>
                <a:cs typeface="Lucida Sans"/>
              </a:rPr>
              <a:t>to</a:t>
            </a:r>
            <a:r>
              <a:rPr sz="1000" spc="20">
                <a:solidFill>
                  <a:srgbClr val="0D2843"/>
                </a:solidFill>
                <a:latin typeface="+mn-lt"/>
                <a:cs typeface="Lucida Sans"/>
              </a:rPr>
              <a:t> </a:t>
            </a:r>
            <a:r>
              <a:rPr sz="1000">
                <a:solidFill>
                  <a:srgbClr val="0D2843"/>
                </a:solidFill>
                <a:latin typeface="+mn-lt"/>
                <a:cs typeface="Lucida Sans"/>
              </a:rPr>
              <a:t>have</a:t>
            </a:r>
            <a:r>
              <a:rPr sz="1000" spc="30">
                <a:solidFill>
                  <a:srgbClr val="0D2843"/>
                </a:solidFill>
                <a:latin typeface="+mn-lt"/>
                <a:cs typeface="Lucida Sans"/>
              </a:rPr>
              <a:t> </a:t>
            </a:r>
            <a:r>
              <a:rPr sz="1000">
                <a:solidFill>
                  <a:srgbClr val="0D2843"/>
                </a:solidFill>
                <a:latin typeface="+mn-lt"/>
                <a:cs typeface="Lucida Sans"/>
              </a:rPr>
              <a:t>a</a:t>
            </a:r>
            <a:r>
              <a:rPr sz="1000" spc="25">
                <a:solidFill>
                  <a:srgbClr val="0D2843"/>
                </a:solidFill>
                <a:latin typeface="+mn-lt"/>
                <a:cs typeface="Lucida Sans"/>
              </a:rPr>
              <a:t> </a:t>
            </a:r>
            <a:r>
              <a:rPr sz="1000">
                <a:solidFill>
                  <a:srgbClr val="0D2843"/>
                </a:solidFill>
                <a:latin typeface="+mn-lt"/>
                <a:cs typeface="Lucida Sans"/>
              </a:rPr>
              <a:t>representative present</a:t>
            </a:r>
            <a:r>
              <a:rPr sz="1000" spc="25">
                <a:solidFill>
                  <a:srgbClr val="0D2843"/>
                </a:solidFill>
                <a:latin typeface="+mn-lt"/>
                <a:cs typeface="Lucida Sans"/>
              </a:rPr>
              <a:t> </a:t>
            </a:r>
            <a:r>
              <a:rPr sz="1000">
                <a:solidFill>
                  <a:srgbClr val="0D2843"/>
                </a:solidFill>
                <a:latin typeface="+mn-lt"/>
                <a:cs typeface="Lucida Sans"/>
              </a:rPr>
              <a:t>during</a:t>
            </a:r>
            <a:r>
              <a:rPr sz="1000" spc="25">
                <a:solidFill>
                  <a:srgbClr val="0D2843"/>
                </a:solidFill>
                <a:latin typeface="+mn-lt"/>
                <a:cs typeface="Lucida Sans"/>
              </a:rPr>
              <a:t> </a:t>
            </a:r>
            <a:r>
              <a:rPr sz="1000">
                <a:solidFill>
                  <a:srgbClr val="0D2843"/>
                </a:solidFill>
                <a:latin typeface="+mn-lt"/>
                <a:cs typeface="Lucida Sans"/>
              </a:rPr>
              <a:t>this</a:t>
            </a:r>
            <a:r>
              <a:rPr sz="1000" spc="20">
                <a:solidFill>
                  <a:srgbClr val="0D2843"/>
                </a:solidFill>
                <a:latin typeface="+mn-lt"/>
                <a:cs typeface="Lucida Sans"/>
              </a:rPr>
              <a:t> </a:t>
            </a:r>
            <a:r>
              <a:rPr sz="1000" spc="-10">
                <a:solidFill>
                  <a:srgbClr val="0D2843"/>
                </a:solidFill>
                <a:latin typeface="+mn-lt"/>
                <a:cs typeface="Lucida Sans"/>
              </a:rPr>
              <a:t>process</a:t>
            </a:r>
            <a:endParaRPr sz="1000">
              <a:solidFill>
                <a:srgbClr val="0D2843"/>
              </a:solidFill>
              <a:latin typeface="+mn-lt"/>
              <a:cs typeface="Lucida Sans"/>
            </a:endParaRPr>
          </a:p>
        </p:txBody>
      </p:sp>
      <p:sp>
        <p:nvSpPr>
          <p:cNvPr id="28" name="object 13">
            <a:extLst>
              <a:ext uri="{FF2B5EF4-FFF2-40B4-BE49-F238E27FC236}">
                <a16:creationId xmlns:a16="http://schemas.microsoft.com/office/drawing/2014/main" id="{600D0C56-A523-981F-251F-4B7C602257F9}"/>
              </a:ext>
            </a:extLst>
          </p:cNvPr>
          <p:cNvSpPr txBox="1"/>
          <p:nvPr/>
        </p:nvSpPr>
        <p:spPr>
          <a:xfrm>
            <a:off x="685800" y="6502023"/>
            <a:ext cx="7772400" cy="277640"/>
          </a:xfrm>
          <a:prstGeom prst="rect">
            <a:avLst/>
          </a:prstGeom>
          <a:solidFill>
            <a:srgbClr val="E8E5ED"/>
          </a:solidFill>
        </p:spPr>
        <p:txBody>
          <a:bodyPr vert="horz" wrap="square" lIns="0" tIns="122555" rIns="0" bIns="0" rtlCol="0">
            <a:spAutoFit/>
          </a:bodyPr>
          <a:lstStyle/>
          <a:p>
            <a:pPr marL="2287905" marR="1726564" indent="-554990" algn="ctr">
              <a:lnSpc>
                <a:spcPct val="100000"/>
              </a:lnSpc>
              <a:spcBef>
                <a:spcPts val="965"/>
              </a:spcBef>
            </a:pPr>
            <a:r>
              <a:rPr lang="en-GB" sz="1000" spc="55">
                <a:solidFill>
                  <a:srgbClr val="0D2843"/>
                </a:solidFill>
                <a:latin typeface="+mn-lt"/>
                <a:cs typeface="Lucida Sans"/>
              </a:rPr>
              <a:t>SCS will warranty tile repair for the life of the pipeline</a:t>
            </a:r>
            <a:endParaRPr sz="1000">
              <a:solidFill>
                <a:srgbClr val="0D2843"/>
              </a:solidFill>
              <a:latin typeface="+mn-lt"/>
              <a:cs typeface="Lucida Sans"/>
            </a:endParaRPr>
          </a:p>
        </p:txBody>
      </p:sp>
    </p:spTree>
    <p:extLst>
      <p:ext uri="{BB962C8B-B14F-4D97-AF65-F5344CB8AC3E}">
        <p14:creationId xmlns:p14="http://schemas.microsoft.com/office/powerpoint/2010/main" val="229784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BFB3B2F-8CEA-124F-BCB3-6D8B3D774D3A}"/>
              </a:ext>
            </a:extLst>
          </p:cNvPr>
          <p:cNvSpPr>
            <a:spLocks noGrp="1"/>
          </p:cNvSpPr>
          <p:nvPr>
            <p:ph type="pic" sz="quarter" idx="13"/>
          </p:nvPr>
        </p:nvSpPr>
        <p:spPr/>
        <p:txBody>
          <a:bodyPr/>
          <a:lstStyle/>
          <a:p>
            <a:endParaRPr lang="en-US"/>
          </a:p>
        </p:txBody>
      </p:sp>
      <p:sp>
        <p:nvSpPr>
          <p:cNvPr id="4" name="Text Placeholder 3">
            <a:extLst>
              <a:ext uri="{FF2B5EF4-FFF2-40B4-BE49-F238E27FC236}">
                <a16:creationId xmlns:a16="http://schemas.microsoft.com/office/drawing/2014/main" id="{382BC3A1-F5B7-01F8-0646-A02F18C14452}"/>
              </a:ext>
            </a:extLst>
          </p:cNvPr>
          <p:cNvSpPr>
            <a:spLocks noGrp="1"/>
          </p:cNvSpPr>
          <p:nvPr>
            <p:ph type="body" sz="quarter" idx="11"/>
          </p:nvPr>
        </p:nvSpPr>
        <p:spPr/>
        <p:txBody>
          <a:bodyPr/>
          <a:lstStyle/>
          <a:p>
            <a:r>
              <a:rPr lang="en-US"/>
              <a:t>Safety</a:t>
            </a:r>
          </a:p>
        </p:txBody>
      </p:sp>
    </p:spTree>
    <p:extLst>
      <p:ext uri="{BB962C8B-B14F-4D97-AF65-F5344CB8AC3E}">
        <p14:creationId xmlns:p14="http://schemas.microsoft.com/office/powerpoint/2010/main" val="1572320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4B5BAA-5E48-3646-BBD7-CD4F708E7010}"/>
              </a:ext>
            </a:extLst>
          </p:cNvPr>
          <p:cNvSpPr/>
          <p:nvPr/>
        </p:nvSpPr>
        <p:spPr>
          <a:xfrm>
            <a:off x="0" y="0"/>
            <a:ext cx="9490841" cy="6874806"/>
          </a:xfrm>
          <a:prstGeom prst="rect">
            <a:avLst/>
          </a:prstGeom>
          <a:gradFill>
            <a:gsLst>
              <a:gs pos="0">
                <a:schemeClr val="accent1">
                  <a:lumMod val="5000"/>
                  <a:lumOff val="95000"/>
                </a:schemeClr>
              </a:gs>
              <a:gs pos="100000">
                <a:schemeClr val="accent1">
                  <a:lumMod val="13703"/>
                  <a:lumOff val="86297"/>
                </a:schemeClr>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6630C31C-8AE3-0D47-A022-1CAC3694A6CE}"/>
              </a:ext>
            </a:extLst>
          </p:cNvPr>
          <p:cNvSpPr>
            <a:spLocks noGrp="1"/>
          </p:cNvSpPr>
          <p:nvPr>
            <p:ph type="sldNum" sz="quarter" idx="10"/>
          </p:nvPr>
        </p:nvSpPr>
        <p:spPr/>
        <p:txBody>
          <a:bodyPr/>
          <a:lstStyle/>
          <a:p>
            <a:fld id="{BD8A61DA-A253-9B4F-B374-933B9CFDB2A7}" type="slidenum">
              <a:rPr lang="en-US" smtClean="0">
                <a:solidFill>
                  <a:srgbClr val="0D2843"/>
                </a:solidFill>
                <a:cs typeface="Arial" panose="020B0604020202020204" pitchFamily="34" charset="0"/>
              </a:rPr>
              <a:t>17</a:t>
            </a:fld>
            <a:endParaRPr lang="en-US">
              <a:solidFill>
                <a:srgbClr val="0D2843"/>
              </a:solidFill>
              <a:cs typeface="Arial" panose="020B0604020202020204" pitchFamily="34" charset="0"/>
            </a:endParaRPr>
          </a:p>
        </p:txBody>
      </p:sp>
      <p:sp>
        <p:nvSpPr>
          <p:cNvPr id="2" name="Title 1">
            <a:extLst>
              <a:ext uri="{FF2B5EF4-FFF2-40B4-BE49-F238E27FC236}">
                <a16:creationId xmlns:a16="http://schemas.microsoft.com/office/drawing/2014/main" id="{9AE202B1-B078-0A48-8B5D-82857DA703E6}"/>
              </a:ext>
            </a:extLst>
          </p:cNvPr>
          <p:cNvSpPr>
            <a:spLocks noGrp="1"/>
          </p:cNvSpPr>
          <p:nvPr>
            <p:ph type="ctrTitle"/>
          </p:nvPr>
        </p:nvSpPr>
        <p:spPr/>
        <p:txBody>
          <a:bodyPr>
            <a:noAutofit/>
          </a:bodyPr>
          <a:lstStyle/>
          <a:p>
            <a:r>
              <a:rPr lang="en-US" sz="3200">
                <a:solidFill>
                  <a:srgbClr val="0E172C"/>
                </a:solidFill>
                <a:latin typeface="Chonburi"/>
                <a:cs typeface="Chonburi"/>
              </a:rPr>
              <a:t>SCS: A Commitment to Safety</a:t>
            </a:r>
          </a:p>
        </p:txBody>
      </p:sp>
      <p:sp>
        <p:nvSpPr>
          <p:cNvPr id="4" name="Rectangle 3">
            <a:extLst>
              <a:ext uri="{FF2B5EF4-FFF2-40B4-BE49-F238E27FC236}">
                <a16:creationId xmlns:a16="http://schemas.microsoft.com/office/drawing/2014/main" id="{B443B9EE-A75B-2942-B1E2-EEA27A368EA5}"/>
              </a:ext>
            </a:extLst>
          </p:cNvPr>
          <p:cNvSpPr/>
          <p:nvPr/>
        </p:nvSpPr>
        <p:spPr>
          <a:xfrm>
            <a:off x="9490841" y="-10536"/>
            <a:ext cx="2701159" cy="6858000"/>
          </a:xfrm>
          <a:prstGeom prst="rect">
            <a:avLst/>
          </a:prstGeom>
          <a:solidFill>
            <a:srgbClr val="0D28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and white logo&#10;&#10;Description automatically generated">
            <a:extLst>
              <a:ext uri="{FF2B5EF4-FFF2-40B4-BE49-F238E27FC236}">
                <a16:creationId xmlns:a16="http://schemas.microsoft.com/office/drawing/2014/main" id="{436C1B4F-BBE6-3944-BAC6-C8F7DE3434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44495" y="282574"/>
            <a:ext cx="1593850" cy="796925"/>
          </a:xfrm>
          <a:prstGeom prst="rect">
            <a:avLst/>
          </a:prstGeom>
        </p:spPr>
      </p:pic>
      <p:sp>
        <p:nvSpPr>
          <p:cNvPr id="6" name="Text Placeholder 2">
            <a:extLst>
              <a:ext uri="{FF2B5EF4-FFF2-40B4-BE49-F238E27FC236}">
                <a16:creationId xmlns:a16="http://schemas.microsoft.com/office/drawing/2014/main" id="{4C3AA39C-4512-3E66-4183-DD415927EFD1}"/>
              </a:ext>
            </a:extLst>
          </p:cNvPr>
          <p:cNvSpPr txBox="1">
            <a:spLocks/>
          </p:cNvSpPr>
          <p:nvPr/>
        </p:nvSpPr>
        <p:spPr>
          <a:xfrm>
            <a:off x="360102" y="1601928"/>
            <a:ext cx="8874900" cy="249277"/>
          </a:xfrm>
          <a:prstGeom prst="rect">
            <a:avLst/>
          </a:prstGeom>
        </p:spPr>
        <p:txBody>
          <a:bodyPr vert="horz" lIns="91440" tIns="45720" rIns="91440" bIns="45720" rtlCol="0" anchor="ctr"/>
          <a:lstStyle>
            <a:defPPr>
              <a:defRPr lang="en-US"/>
            </a:defPPr>
            <a:lvl1pPr indent="0">
              <a:lnSpc>
                <a:spcPct val="90000"/>
              </a:lnSpc>
              <a:spcBef>
                <a:spcPts val="1000"/>
              </a:spcBef>
              <a:buFontTx/>
              <a:buNone/>
              <a:defRPr sz="1100" b="0" i="1">
                <a:solidFill>
                  <a:schemeClr val="tx1">
                    <a:tint val="75000"/>
                  </a:schemeClr>
                </a:solidFill>
                <a:latin typeface="Droid Serif" panose="02020600060500020200" pitchFamily="18" charset="0"/>
                <a:ea typeface="Droid Serif" panose="02020600060500020200" pitchFamily="18" charset="0"/>
                <a:cs typeface="Droid Serif" panose="02020600060500020200" pitchFamily="18"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12700">
              <a:lnSpc>
                <a:spcPct val="100000"/>
              </a:lnSpc>
              <a:spcBef>
                <a:spcPts val="105"/>
              </a:spcBef>
            </a:pPr>
            <a:r>
              <a:rPr lang="en-US" sz="1100" i="1" spc="75">
                <a:latin typeface="Cambria"/>
                <a:cs typeface="Cambria"/>
              </a:rPr>
              <a:t>CCS technology has been safely and successfully implemented since the 1970s</a:t>
            </a:r>
          </a:p>
        </p:txBody>
      </p:sp>
      <p:sp>
        <p:nvSpPr>
          <p:cNvPr id="3" name="object 6">
            <a:extLst>
              <a:ext uri="{FF2B5EF4-FFF2-40B4-BE49-F238E27FC236}">
                <a16:creationId xmlns:a16="http://schemas.microsoft.com/office/drawing/2014/main" id="{A865AD04-48DE-6BD8-F3BF-7F5315B63DD5}"/>
              </a:ext>
            </a:extLst>
          </p:cNvPr>
          <p:cNvSpPr/>
          <p:nvPr/>
        </p:nvSpPr>
        <p:spPr>
          <a:xfrm>
            <a:off x="315874" y="2176096"/>
            <a:ext cx="3944620" cy="0"/>
          </a:xfrm>
          <a:custGeom>
            <a:avLst/>
            <a:gdLst/>
            <a:ahLst/>
            <a:cxnLst/>
            <a:rect l="l" t="t" r="r" b="b"/>
            <a:pathLst>
              <a:path w="3944620">
                <a:moveTo>
                  <a:pt x="0" y="0"/>
                </a:moveTo>
                <a:lnTo>
                  <a:pt x="3944620" y="0"/>
                </a:lnTo>
              </a:path>
            </a:pathLst>
          </a:custGeom>
          <a:ln w="12700">
            <a:solidFill>
              <a:srgbClr val="0086EB"/>
            </a:solidFill>
          </a:ln>
        </p:spPr>
        <p:txBody>
          <a:bodyPr wrap="square" lIns="0" tIns="0" rIns="0" bIns="0" rtlCol="0"/>
          <a:lstStyle/>
          <a:p>
            <a:endParaRPr>
              <a:latin typeface="+mn-lt"/>
            </a:endParaRPr>
          </a:p>
        </p:txBody>
      </p:sp>
      <p:grpSp>
        <p:nvGrpSpPr>
          <p:cNvPr id="18" name="object 7">
            <a:extLst>
              <a:ext uri="{FF2B5EF4-FFF2-40B4-BE49-F238E27FC236}">
                <a16:creationId xmlns:a16="http://schemas.microsoft.com/office/drawing/2014/main" id="{0103310C-6004-9B0D-F94D-FE5EC14A303A}"/>
              </a:ext>
            </a:extLst>
          </p:cNvPr>
          <p:cNvGrpSpPr/>
          <p:nvPr/>
        </p:nvGrpSpPr>
        <p:grpSpPr>
          <a:xfrm>
            <a:off x="547128" y="2265568"/>
            <a:ext cx="3411967" cy="2138283"/>
            <a:chOff x="547128" y="1432560"/>
            <a:chExt cx="3482340" cy="2258060"/>
          </a:xfrm>
        </p:grpSpPr>
        <p:pic>
          <p:nvPicPr>
            <p:cNvPr id="19" name="object 8">
              <a:extLst>
                <a:ext uri="{FF2B5EF4-FFF2-40B4-BE49-F238E27FC236}">
                  <a16:creationId xmlns:a16="http://schemas.microsoft.com/office/drawing/2014/main" id="{852F7AFB-8EFB-758C-8958-B50CF89D03C3}"/>
                </a:ext>
              </a:extLst>
            </p:cNvPr>
            <p:cNvPicPr/>
            <p:nvPr/>
          </p:nvPicPr>
          <p:blipFill>
            <a:blip r:embed="rId4" cstate="email">
              <a:extLst>
                <a:ext uri="{28A0092B-C50C-407E-A947-70E740481C1C}">
                  <a14:useLocalDpi xmlns:a14="http://schemas.microsoft.com/office/drawing/2010/main"/>
                </a:ext>
              </a:extLst>
            </a:blip>
            <a:stretch>
              <a:fillRect/>
            </a:stretch>
          </p:blipFill>
          <p:spPr>
            <a:xfrm>
              <a:off x="547128" y="1432560"/>
              <a:ext cx="3482327" cy="2258059"/>
            </a:xfrm>
            <a:prstGeom prst="rect">
              <a:avLst/>
            </a:prstGeom>
          </p:spPr>
        </p:pic>
        <p:pic>
          <p:nvPicPr>
            <p:cNvPr id="20" name="object 9">
              <a:extLst>
                <a:ext uri="{FF2B5EF4-FFF2-40B4-BE49-F238E27FC236}">
                  <a16:creationId xmlns:a16="http://schemas.microsoft.com/office/drawing/2014/main" id="{41601492-4274-C467-D0CE-2B97BC04269A}"/>
                </a:ext>
              </a:extLst>
            </p:cNvPr>
            <p:cNvPicPr/>
            <p:nvPr/>
          </p:nvPicPr>
          <p:blipFill>
            <a:blip r:embed="rId5" cstate="email">
              <a:extLst>
                <a:ext uri="{28A0092B-C50C-407E-A947-70E740481C1C}">
                  <a14:useLocalDpi xmlns:a14="http://schemas.microsoft.com/office/drawing/2010/main"/>
                </a:ext>
              </a:extLst>
            </a:blip>
            <a:stretch>
              <a:fillRect/>
            </a:stretch>
          </p:blipFill>
          <p:spPr>
            <a:xfrm>
              <a:off x="3268980" y="1432560"/>
              <a:ext cx="760476" cy="300215"/>
            </a:xfrm>
            <a:prstGeom prst="rect">
              <a:avLst/>
            </a:prstGeom>
          </p:spPr>
        </p:pic>
      </p:grpSp>
      <p:sp>
        <p:nvSpPr>
          <p:cNvPr id="21" name="object 10">
            <a:extLst>
              <a:ext uri="{FF2B5EF4-FFF2-40B4-BE49-F238E27FC236}">
                <a16:creationId xmlns:a16="http://schemas.microsoft.com/office/drawing/2014/main" id="{BEF8A9AD-C74E-E894-D216-D1FB17BAB722}"/>
              </a:ext>
            </a:extLst>
          </p:cNvPr>
          <p:cNvSpPr/>
          <p:nvPr/>
        </p:nvSpPr>
        <p:spPr>
          <a:xfrm>
            <a:off x="396377" y="4846088"/>
            <a:ext cx="3931920" cy="0"/>
          </a:xfrm>
          <a:custGeom>
            <a:avLst/>
            <a:gdLst/>
            <a:ahLst/>
            <a:cxnLst/>
            <a:rect l="l" t="t" r="r" b="b"/>
            <a:pathLst>
              <a:path w="3637915">
                <a:moveTo>
                  <a:pt x="0" y="0"/>
                </a:moveTo>
                <a:lnTo>
                  <a:pt x="3637305" y="0"/>
                </a:lnTo>
              </a:path>
            </a:pathLst>
          </a:custGeom>
          <a:ln w="12700">
            <a:solidFill>
              <a:srgbClr val="0086EB"/>
            </a:solidFill>
          </a:ln>
        </p:spPr>
        <p:txBody>
          <a:bodyPr wrap="square" lIns="0" tIns="0" rIns="0" bIns="0" rtlCol="0"/>
          <a:lstStyle/>
          <a:p>
            <a:endParaRPr>
              <a:latin typeface="+mn-lt"/>
            </a:endParaRPr>
          </a:p>
        </p:txBody>
      </p:sp>
      <p:sp>
        <p:nvSpPr>
          <p:cNvPr id="22" name="object 11">
            <a:extLst>
              <a:ext uri="{FF2B5EF4-FFF2-40B4-BE49-F238E27FC236}">
                <a16:creationId xmlns:a16="http://schemas.microsoft.com/office/drawing/2014/main" id="{B11521F8-1AB2-8504-4A82-DAA7A3F8462C}"/>
              </a:ext>
            </a:extLst>
          </p:cNvPr>
          <p:cNvSpPr txBox="1"/>
          <p:nvPr/>
        </p:nvSpPr>
        <p:spPr>
          <a:xfrm>
            <a:off x="554620" y="4599377"/>
            <a:ext cx="2146539" cy="166071"/>
          </a:xfrm>
          <a:prstGeom prst="rect">
            <a:avLst/>
          </a:prstGeom>
        </p:spPr>
        <p:txBody>
          <a:bodyPr vert="horz" wrap="square" lIns="0" tIns="12065" rIns="0" bIns="0" rtlCol="0">
            <a:spAutoFit/>
          </a:bodyPr>
          <a:lstStyle/>
          <a:p>
            <a:pPr marL="12700">
              <a:lnSpc>
                <a:spcPct val="100000"/>
              </a:lnSpc>
              <a:spcBef>
                <a:spcPts val="95"/>
              </a:spcBef>
            </a:pPr>
            <a:r>
              <a:rPr sz="1000" spc="50">
                <a:solidFill>
                  <a:srgbClr val="002846"/>
                </a:solidFill>
                <a:latin typeface="+mn-lt"/>
                <a:cs typeface="Cambria"/>
              </a:rPr>
              <a:t>IMPECCABLE</a:t>
            </a:r>
            <a:r>
              <a:rPr sz="1000" spc="195">
                <a:solidFill>
                  <a:srgbClr val="002846"/>
                </a:solidFill>
                <a:latin typeface="+mn-lt"/>
                <a:cs typeface="Cambria"/>
              </a:rPr>
              <a:t> </a:t>
            </a:r>
            <a:r>
              <a:rPr sz="1000">
                <a:solidFill>
                  <a:srgbClr val="002846"/>
                </a:solidFill>
                <a:latin typeface="+mn-lt"/>
                <a:cs typeface="Cambria"/>
              </a:rPr>
              <a:t>SAFETY</a:t>
            </a:r>
            <a:r>
              <a:rPr sz="1000" spc="195">
                <a:solidFill>
                  <a:srgbClr val="002846"/>
                </a:solidFill>
                <a:latin typeface="+mn-lt"/>
                <a:cs typeface="Cambria"/>
              </a:rPr>
              <a:t> </a:t>
            </a:r>
            <a:r>
              <a:rPr sz="1000" spc="-10">
                <a:solidFill>
                  <a:srgbClr val="002846"/>
                </a:solidFill>
                <a:latin typeface="+mn-lt"/>
                <a:cs typeface="Cambria"/>
              </a:rPr>
              <a:t>RECORD</a:t>
            </a:r>
            <a:endParaRPr sz="1000">
              <a:latin typeface="+mn-lt"/>
              <a:cs typeface="Cambria"/>
            </a:endParaRPr>
          </a:p>
        </p:txBody>
      </p:sp>
      <p:sp>
        <p:nvSpPr>
          <p:cNvPr id="23" name="object 12">
            <a:extLst>
              <a:ext uri="{FF2B5EF4-FFF2-40B4-BE49-F238E27FC236}">
                <a16:creationId xmlns:a16="http://schemas.microsoft.com/office/drawing/2014/main" id="{45190F61-ADC7-2920-013E-0BF4FBA70033}"/>
              </a:ext>
            </a:extLst>
          </p:cNvPr>
          <p:cNvSpPr txBox="1"/>
          <p:nvPr/>
        </p:nvSpPr>
        <p:spPr>
          <a:xfrm>
            <a:off x="1636610" y="4693015"/>
            <a:ext cx="1304290" cy="1003300"/>
          </a:xfrm>
          <a:prstGeom prst="rect">
            <a:avLst/>
          </a:prstGeom>
        </p:spPr>
        <p:txBody>
          <a:bodyPr vert="horz" wrap="square" lIns="0" tIns="173355" rIns="0" bIns="0" rtlCol="0">
            <a:spAutoFit/>
          </a:bodyPr>
          <a:lstStyle/>
          <a:p>
            <a:pPr marR="4445" algn="ctr">
              <a:lnSpc>
                <a:spcPct val="100000"/>
              </a:lnSpc>
              <a:spcBef>
                <a:spcPts val="1365"/>
              </a:spcBef>
            </a:pPr>
            <a:r>
              <a:rPr sz="3200" spc="110" dirty="0">
                <a:solidFill>
                  <a:srgbClr val="002846"/>
                </a:solidFill>
                <a:latin typeface="+mn-lt"/>
                <a:cs typeface="Lucida Sans"/>
              </a:rPr>
              <a:t>Zero</a:t>
            </a:r>
            <a:endParaRPr sz="3200" dirty="0">
              <a:latin typeface="+mn-lt"/>
              <a:cs typeface="Lucida Sans"/>
            </a:endParaRPr>
          </a:p>
          <a:p>
            <a:pPr marL="38100" marR="30480" algn="ctr">
              <a:lnSpc>
                <a:spcPct val="106700"/>
              </a:lnSpc>
              <a:spcBef>
                <a:spcPts val="285"/>
              </a:spcBef>
            </a:pPr>
            <a:r>
              <a:rPr sz="900" dirty="0">
                <a:latin typeface="+mn-lt"/>
                <a:cs typeface="Lucida Sans"/>
              </a:rPr>
              <a:t>CO</a:t>
            </a:r>
            <a:r>
              <a:rPr sz="900" baseline="-18518" dirty="0">
                <a:latin typeface="+mn-lt"/>
                <a:cs typeface="Lucida Sans"/>
              </a:rPr>
              <a:t>2</a:t>
            </a:r>
            <a:r>
              <a:rPr sz="900" spc="195" baseline="-18518" dirty="0">
                <a:latin typeface="+mn-lt"/>
                <a:cs typeface="Lucida Sans"/>
              </a:rPr>
              <a:t> </a:t>
            </a:r>
            <a:r>
              <a:rPr sz="900" dirty="0">
                <a:latin typeface="+mn-lt"/>
                <a:cs typeface="Lucida Sans"/>
              </a:rPr>
              <a:t>pipeline</a:t>
            </a:r>
            <a:r>
              <a:rPr sz="900" spc="45" dirty="0">
                <a:latin typeface="+mn-lt"/>
                <a:cs typeface="Lucida Sans"/>
              </a:rPr>
              <a:t> </a:t>
            </a:r>
            <a:r>
              <a:rPr sz="900" spc="-10" dirty="0">
                <a:latin typeface="+mn-lt"/>
                <a:cs typeface="Lucida Sans"/>
              </a:rPr>
              <a:t>fatalities </a:t>
            </a:r>
            <a:r>
              <a:rPr sz="900" dirty="0">
                <a:latin typeface="+mn-lt"/>
                <a:cs typeface="Lucida Sans"/>
              </a:rPr>
              <a:t>in</a:t>
            </a:r>
            <a:r>
              <a:rPr sz="900" spc="-15" dirty="0">
                <a:latin typeface="+mn-lt"/>
                <a:cs typeface="Lucida Sans"/>
              </a:rPr>
              <a:t> </a:t>
            </a:r>
            <a:r>
              <a:rPr sz="900" dirty="0">
                <a:latin typeface="+mn-lt"/>
                <a:cs typeface="Lucida Sans"/>
              </a:rPr>
              <a:t>the</a:t>
            </a:r>
            <a:r>
              <a:rPr sz="900" spc="-15" dirty="0">
                <a:latin typeface="+mn-lt"/>
                <a:cs typeface="Lucida Sans"/>
              </a:rPr>
              <a:t> </a:t>
            </a:r>
            <a:r>
              <a:rPr sz="900" dirty="0">
                <a:latin typeface="+mn-lt"/>
                <a:cs typeface="Lucida Sans"/>
              </a:rPr>
              <a:t>last 2</a:t>
            </a:r>
            <a:r>
              <a:rPr lang="en-GB" sz="900" dirty="0">
                <a:latin typeface="+mn-lt"/>
                <a:cs typeface="Lucida Sans"/>
              </a:rPr>
              <a:t>5</a:t>
            </a:r>
            <a:r>
              <a:rPr sz="900" spc="-20" dirty="0">
                <a:latin typeface="+mn-lt"/>
                <a:cs typeface="Lucida Sans"/>
              </a:rPr>
              <a:t> </a:t>
            </a:r>
            <a:r>
              <a:rPr sz="900" spc="-10" dirty="0">
                <a:latin typeface="+mn-lt"/>
                <a:cs typeface="Lucida Sans"/>
              </a:rPr>
              <a:t>years</a:t>
            </a:r>
            <a:r>
              <a:rPr sz="900" spc="-15" baseline="27777" dirty="0">
                <a:latin typeface="+mn-lt"/>
                <a:cs typeface="Lucida Sans"/>
              </a:rPr>
              <a:t>1</a:t>
            </a:r>
            <a:endParaRPr sz="900" baseline="27777" dirty="0">
              <a:latin typeface="+mn-lt"/>
              <a:cs typeface="Lucida Sans"/>
            </a:endParaRPr>
          </a:p>
        </p:txBody>
      </p:sp>
      <p:grpSp>
        <p:nvGrpSpPr>
          <p:cNvPr id="24" name="object 13">
            <a:extLst>
              <a:ext uri="{FF2B5EF4-FFF2-40B4-BE49-F238E27FC236}">
                <a16:creationId xmlns:a16="http://schemas.microsoft.com/office/drawing/2014/main" id="{630DF452-2756-3A0F-3BBC-5EA0C78674EA}"/>
              </a:ext>
            </a:extLst>
          </p:cNvPr>
          <p:cNvGrpSpPr/>
          <p:nvPr/>
        </p:nvGrpSpPr>
        <p:grpSpPr>
          <a:xfrm>
            <a:off x="914400" y="5731764"/>
            <a:ext cx="2802890" cy="928369"/>
            <a:chOff x="914400" y="5292852"/>
            <a:chExt cx="2802890" cy="928369"/>
          </a:xfrm>
        </p:grpSpPr>
        <p:pic>
          <p:nvPicPr>
            <p:cNvPr id="25" name="object 14">
              <a:extLst>
                <a:ext uri="{FF2B5EF4-FFF2-40B4-BE49-F238E27FC236}">
                  <a16:creationId xmlns:a16="http://schemas.microsoft.com/office/drawing/2014/main" id="{84B6BF68-9BA8-CFD7-B4B1-1D374A554449}"/>
                </a:ext>
              </a:extLst>
            </p:cNvPr>
            <p:cNvPicPr/>
            <p:nvPr/>
          </p:nvPicPr>
          <p:blipFill>
            <a:blip r:embed="rId6" cstate="email">
              <a:extLst>
                <a:ext uri="{28A0092B-C50C-407E-A947-70E740481C1C}">
                  <a14:useLocalDpi xmlns:a14="http://schemas.microsoft.com/office/drawing/2010/main"/>
                </a:ext>
              </a:extLst>
            </a:blip>
            <a:stretch>
              <a:fillRect/>
            </a:stretch>
          </p:blipFill>
          <p:spPr>
            <a:xfrm>
              <a:off x="914400" y="5292852"/>
              <a:ext cx="2802635" cy="928115"/>
            </a:xfrm>
            <a:prstGeom prst="rect">
              <a:avLst/>
            </a:prstGeom>
          </p:spPr>
        </p:pic>
        <p:pic>
          <p:nvPicPr>
            <p:cNvPr id="29" name="object 15">
              <a:extLst>
                <a:ext uri="{FF2B5EF4-FFF2-40B4-BE49-F238E27FC236}">
                  <a16:creationId xmlns:a16="http://schemas.microsoft.com/office/drawing/2014/main" id="{2F076821-41A8-3A48-91D5-2A184CA29E7E}"/>
                </a:ext>
              </a:extLst>
            </p:cNvPr>
            <p:cNvPicPr/>
            <p:nvPr/>
          </p:nvPicPr>
          <p:blipFill>
            <a:blip r:embed="rId7" cstate="email">
              <a:extLst>
                <a:ext uri="{28A0092B-C50C-407E-A947-70E740481C1C}">
                  <a14:useLocalDpi xmlns:a14="http://schemas.microsoft.com/office/drawing/2010/main"/>
                </a:ext>
              </a:extLst>
            </a:blip>
            <a:stretch>
              <a:fillRect/>
            </a:stretch>
          </p:blipFill>
          <p:spPr>
            <a:xfrm>
              <a:off x="1146047" y="6132576"/>
              <a:ext cx="2378963" cy="67055"/>
            </a:xfrm>
            <a:prstGeom prst="rect">
              <a:avLst/>
            </a:prstGeom>
          </p:spPr>
        </p:pic>
        <p:sp>
          <p:nvSpPr>
            <p:cNvPr id="30" name="object 16">
              <a:extLst>
                <a:ext uri="{FF2B5EF4-FFF2-40B4-BE49-F238E27FC236}">
                  <a16:creationId xmlns:a16="http://schemas.microsoft.com/office/drawing/2014/main" id="{3E910FAD-2F1A-F5AB-6821-753DE815AA7B}"/>
                </a:ext>
              </a:extLst>
            </p:cNvPr>
            <p:cNvSpPr/>
            <p:nvPr/>
          </p:nvSpPr>
          <p:spPr>
            <a:xfrm>
              <a:off x="944880" y="5323334"/>
              <a:ext cx="2687320" cy="812800"/>
            </a:xfrm>
            <a:custGeom>
              <a:avLst/>
              <a:gdLst/>
              <a:ahLst/>
              <a:cxnLst/>
              <a:rect l="l" t="t" r="r" b="b"/>
              <a:pathLst>
                <a:path w="2687320" h="812800">
                  <a:moveTo>
                    <a:pt x="2551430" y="0"/>
                  </a:moveTo>
                  <a:lnTo>
                    <a:pt x="135382" y="0"/>
                  </a:lnTo>
                  <a:lnTo>
                    <a:pt x="92592" y="6902"/>
                  </a:lnTo>
                  <a:lnTo>
                    <a:pt x="55429" y="26122"/>
                  </a:lnTo>
                  <a:lnTo>
                    <a:pt x="26122" y="55429"/>
                  </a:lnTo>
                  <a:lnTo>
                    <a:pt x="6902" y="92592"/>
                  </a:lnTo>
                  <a:lnTo>
                    <a:pt x="0" y="135381"/>
                  </a:lnTo>
                  <a:lnTo>
                    <a:pt x="0" y="676909"/>
                  </a:lnTo>
                  <a:lnTo>
                    <a:pt x="6902" y="719699"/>
                  </a:lnTo>
                  <a:lnTo>
                    <a:pt x="26122" y="756862"/>
                  </a:lnTo>
                  <a:lnTo>
                    <a:pt x="55429" y="786169"/>
                  </a:lnTo>
                  <a:lnTo>
                    <a:pt x="92592" y="805389"/>
                  </a:lnTo>
                  <a:lnTo>
                    <a:pt x="135382" y="812291"/>
                  </a:lnTo>
                  <a:lnTo>
                    <a:pt x="2551430" y="812291"/>
                  </a:lnTo>
                  <a:lnTo>
                    <a:pt x="2594219" y="805389"/>
                  </a:lnTo>
                  <a:lnTo>
                    <a:pt x="2631382" y="786169"/>
                  </a:lnTo>
                  <a:lnTo>
                    <a:pt x="2660689" y="756862"/>
                  </a:lnTo>
                  <a:lnTo>
                    <a:pt x="2679909" y="719699"/>
                  </a:lnTo>
                  <a:lnTo>
                    <a:pt x="2686812" y="676909"/>
                  </a:lnTo>
                  <a:lnTo>
                    <a:pt x="2686812" y="135381"/>
                  </a:lnTo>
                  <a:lnTo>
                    <a:pt x="2679909" y="92592"/>
                  </a:lnTo>
                  <a:lnTo>
                    <a:pt x="2660689" y="55429"/>
                  </a:lnTo>
                  <a:lnTo>
                    <a:pt x="2631382" y="26122"/>
                  </a:lnTo>
                  <a:lnTo>
                    <a:pt x="2594219" y="6902"/>
                  </a:lnTo>
                  <a:lnTo>
                    <a:pt x="2551430" y="0"/>
                  </a:lnTo>
                  <a:close/>
                </a:path>
              </a:pathLst>
            </a:custGeom>
            <a:solidFill>
              <a:srgbClr val="E8E5ED"/>
            </a:solidFill>
          </p:spPr>
          <p:txBody>
            <a:bodyPr wrap="square" lIns="0" tIns="0" rIns="0" bIns="0" rtlCol="0"/>
            <a:lstStyle/>
            <a:p>
              <a:endParaRPr>
                <a:latin typeface="+mn-lt"/>
              </a:endParaRPr>
            </a:p>
          </p:txBody>
        </p:sp>
        <p:sp>
          <p:nvSpPr>
            <p:cNvPr id="31" name="object 17">
              <a:extLst>
                <a:ext uri="{FF2B5EF4-FFF2-40B4-BE49-F238E27FC236}">
                  <a16:creationId xmlns:a16="http://schemas.microsoft.com/office/drawing/2014/main" id="{45989C4E-643F-E263-3C9A-F18AC49178E3}"/>
                </a:ext>
              </a:extLst>
            </p:cNvPr>
            <p:cNvSpPr/>
            <p:nvPr/>
          </p:nvSpPr>
          <p:spPr>
            <a:xfrm>
              <a:off x="944880" y="5323333"/>
              <a:ext cx="2687320" cy="812800"/>
            </a:xfrm>
            <a:custGeom>
              <a:avLst/>
              <a:gdLst/>
              <a:ahLst/>
              <a:cxnLst/>
              <a:rect l="l" t="t" r="r" b="b"/>
              <a:pathLst>
                <a:path w="2687320" h="812800">
                  <a:moveTo>
                    <a:pt x="0" y="135381"/>
                  </a:moveTo>
                  <a:lnTo>
                    <a:pt x="6902" y="92592"/>
                  </a:lnTo>
                  <a:lnTo>
                    <a:pt x="26122" y="55429"/>
                  </a:lnTo>
                  <a:lnTo>
                    <a:pt x="55429" y="26122"/>
                  </a:lnTo>
                  <a:lnTo>
                    <a:pt x="92592" y="6902"/>
                  </a:lnTo>
                  <a:lnTo>
                    <a:pt x="135382" y="0"/>
                  </a:lnTo>
                  <a:lnTo>
                    <a:pt x="2551430" y="0"/>
                  </a:lnTo>
                  <a:lnTo>
                    <a:pt x="2594219" y="6902"/>
                  </a:lnTo>
                  <a:lnTo>
                    <a:pt x="2631382" y="26122"/>
                  </a:lnTo>
                  <a:lnTo>
                    <a:pt x="2660689" y="55429"/>
                  </a:lnTo>
                  <a:lnTo>
                    <a:pt x="2679909" y="92592"/>
                  </a:lnTo>
                  <a:lnTo>
                    <a:pt x="2686812" y="135381"/>
                  </a:lnTo>
                  <a:lnTo>
                    <a:pt x="2686812" y="676910"/>
                  </a:lnTo>
                  <a:lnTo>
                    <a:pt x="2679909" y="719699"/>
                  </a:lnTo>
                  <a:lnTo>
                    <a:pt x="2660689" y="756862"/>
                  </a:lnTo>
                  <a:lnTo>
                    <a:pt x="2631382" y="786169"/>
                  </a:lnTo>
                  <a:lnTo>
                    <a:pt x="2594219" y="805389"/>
                  </a:lnTo>
                  <a:lnTo>
                    <a:pt x="2551430" y="812291"/>
                  </a:lnTo>
                  <a:lnTo>
                    <a:pt x="135382" y="812291"/>
                  </a:lnTo>
                  <a:lnTo>
                    <a:pt x="92592" y="805389"/>
                  </a:lnTo>
                  <a:lnTo>
                    <a:pt x="55429" y="786169"/>
                  </a:lnTo>
                  <a:lnTo>
                    <a:pt x="26122" y="756862"/>
                  </a:lnTo>
                  <a:lnTo>
                    <a:pt x="6902" y="719699"/>
                  </a:lnTo>
                  <a:lnTo>
                    <a:pt x="0" y="676910"/>
                  </a:lnTo>
                  <a:lnTo>
                    <a:pt x="0" y="135381"/>
                  </a:lnTo>
                  <a:close/>
                </a:path>
              </a:pathLst>
            </a:custGeom>
            <a:ln w="9525">
              <a:solidFill>
                <a:srgbClr val="000000"/>
              </a:solidFill>
              <a:prstDash val="sysDash"/>
            </a:ln>
          </p:spPr>
          <p:txBody>
            <a:bodyPr wrap="square" lIns="0" tIns="0" rIns="0" bIns="0" rtlCol="0"/>
            <a:lstStyle/>
            <a:p>
              <a:endParaRPr>
                <a:latin typeface="+mn-lt"/>
              </a:endParaRPr>
            </a:p>
          </p:txBody>
        </p:sp>
      </p:grpSp>
      <p:sp>
        <p:nvSpPr>
          <p:cNvPr id="32" name="object 18">
            <a:extLst>
              <a:ext uri="{FF2B5EF4-FFF2-40B4-BE49-F238E27FC236}">
                <a16:creationId xmlns:a16="http://schemas.microsoft.com/office/drawing/2014/main" id="{CBCF46BC-9737-A23C-4D60-8B3119147A10}"/>
              </a:ext>
            </a:extLst>
          </p:cNvPr>
          <p:cNvSpPr txBox="1"/>
          <p:nvPr/>
        </p:nvSpPr>
        <p:spPr>
          <a:xfrm>
            <a:off x="1211073" y="5818423"/>
            <a:ext cx="2155825" cy="678180"/>
          </a:xfrm>
          <a:prstGeom prst="rect">
            <a:avLst/>
          </a:prstGeom>
        </p:spPr>
        <p:txBody>
          <a:bodyPr vert="horz" wrap="square" lIns="0" tIns="12700" rIns="0" bIns="0" rtlCol="0">
            <a:spAutoFit/>
          </a:bodyPr>
          <a:lstStyle/>
          <a:p>
            <a:pPr marL="38100" marR="30480" indent="-635" algn="ctr">
              <a:lnSpc>
                <a:spcPct val="107000"/>
              </a:lnSpc>
              <a:spcBef>
                <a:spcPts val="100"/>
              </a:spcBef>
            </a:pPr>
            <a:r>
              <a:rPr sz="1000">
                <a:solidFill>
                  <a:srgbClr val="0D2843"/>
                </a:solidFill>
                <a:latin typeface="+mn-lt"/>
                <a:cs typeface="Lucida Sans"/>
              </a:rPr>
              <a:t>CO</a:t>
            </a:r>
            <a:r>
              <a:rPr sz="975" baseline="-21367">
                <a:solidFill>
                  <a:srgbClr val="0D2843"/>
                </a:solidFill>
                <a:latin typeface="+mn-lt"/>
                <a:cs typeface="Lucida Sans"/>
              </a:rPr>
              <a:t>2</a:t>
            </a:r>
            <a:r>
              <a:rPr sz="975" spc="157" baseline="-21367">
                <a:solidFill>
                  <a:srgbClr val="0D2843"/>
                </a:solidFill>
                <a:latin typeface="+mn-lt"/>
                <a:cs typeface="Lucida Sans"/>
              </a:rPr>
              <a:t> </a:t>
            </a:r>
            <a:r>
              <a:rPr sz="1000">
                <a:solidFill>
                  <a:srgbClr val="0D2843"/>
                </a:solidFill>
                <a:latin typeface="+mn-lt"/>
                <a:cs typeface="Lucida Sans"/>
              </a:rPr>
              <a:t>is</a:t>
            </a:r>
            <a:r>
              <a:rPr sz="1000" spc="-10">
                <a:solidFill>
                  <a:srgbClr val="0D2843"/>
                </a:solidFill>
                <a:latin typeface="+mn-lt"/>
                <a:cs typeface="Lucida Sans"/>
              </a:rPr>
              <a:t> </a:t>
            </a:r>
            <a:r>
              <a:rPr sz="1000">
                <a:solidFill>
                  <a:srgbClr val="0D2843"/>
                </a:solidFill>
                <a:latin typeface="+mn-lt"/>
                <a:cs typeface="Lucida Sans"/>
              </a:rPr>
              <a:t>much</a:t>
            </a:r>
            <a:r>
              <a:rPr sz="1000" spc="5">
                <a:solidFill>
                  <a:srgbClr val="0D2843"/>
                </a:solidFill>
                <a:latin typeface="+mn-lt"/>
                <a:cs typeface="Lucida Sans"/>
              </a:rPr>
              <a:t> </a:t>
            </a:r>
            <a:r>
              <a:rPr sz="1000">
                <a:solidFill>
                  <a:srgbClr val="0D2843"/>
                </a:solidFill>
                <a:latin typeface="+mn-lt"/>
                <a:cs typeface="Lucida Sans"/>
              </a:rPr>
              <a:t>less</a:t>
            </a:r>
            <a:r>
              <a:rPr sz="1000" spc="5">
                <a:solidFill>
                  <a:srgbClr val="0D2843"/>
                </a:solidFill>
                <a:latin typeface="+mn-lt"/>
                <a:cs typeface="Lucida Sans"/>
              </a:rPr>
              <a:t> </a:t>
            </a:r>
            <a:r>
              <a:rPr sz="1000">
                <a:solidFill>
                  <a:srgbClr val="0D2843"/>
                </a:solidFill>
                <a:latin typeface="+mn-lt"/>
                <a:cs typeface="Lucida Sans"/>
              </a:rPr>
              <a:t>of</a:t>
            </a:r>
            <a:r>
              <a:rPr sz="1000" spc="-5">
                <a:solidFill>
                  <a:srgbClr val="0D2843"/>
                </a:solidFill>
                <a:latin typeface="+mn-lt"/>
                <a:cs typeface="Lucida Sans"/>
              </a:rPr>
              <a:t> </a:t>
            </a:r>
            <a:r>
              <a:rPr sz="1000">
                <a:solidFill>
                  <a:srgbClr val="0D2843"/>
                </a:solidFill>
                <a:latin typeface="+mn-lt"/>
                <a:cs typeface="Lucida Sans"/>
              </a:rPr>
              <a:t>a</a:t>
            </a:r>
            <a:r>
              <a:rPr sz="1000" spc="-5">
                <a:solidFill>
                  <a:srgbClr val="0D2843"/>
                </a:solidFill>
                <a:latin typeface="+mn-lt"/>
                <a:cs typeface="Lucida Sans"/>
              </a:rPr>
              <a:t> </a:t>
            </a:r>
            <a:r>
              <a:rPr sz="1000">
                <a:solidFill>
                  <a:srgbClr val="0D2843"/>
                </a:solidFill>
                <a:latin typeface="+mn-lt"/>
                <a:cs typeface="Lucida Sans"/>
              </a:rPr>
              <a:t>health</a:t>
            </a:r>
            <a:r>
              <a:rPr sz="1000" spc="-15">
                <a:solidFill>
                  <a:srgbClr val="0D2843"/>
                </a:solidFill>
                <a:latin typeface="+mn-lt"/>
                <a:cs typeface="Lucida Sans"/>
              </a:rPr>
              <a:t> </a:t>
            </a:r>
            <a:r>
              <a:rPr sz="1000" spc="-25">
                <a:solidFill>
                  <a:srgbClr val="0D2843"/>
                </a:solidFill>
                <a:latin typeface="+mn-lt"/>
                <a:cs typeface="Lucida Sans"/>
              </a:rPr>
              <a:t>and </a:t>
            </a:r>
            <a:r>
              <a:rPr sz="1000">
                <a:solidFill>
                  <a:srgbClr val="0D2843"/>
                </a:solidFill>
                <a:latin typeface="+mn-lt"/>
                <a:cs typeface="Lucida Sans"/>
              </a:rPr>
              <a:t>environmental</a:t>
            </a:r>
            <a:r>
              <a:rPr sz="1000" spc="5">
                <a:solidFill>
                  <a:srgbClr val="0D2843"/>
                </a:solidFill>
                <a:latin typeface="+mn-lt"/>
                <a:cs typeface="Lucida Sans"/>
              </a:rPr>
              <a:t> </a:t>
            </a:r>
            <a:r>
              <a:rPr sz="1000">
                <a:solidFill>
                  <a:srgbClr val="0D2843"/>
                </a:solidFill>
                <a:latin typeface="+mn-lt"/>
                <a:cs typeface="Lucida Sans"/>
              </a:rPr>
              <a:t>hazard</a:t>
            </a:r>
            <a:r>
              <a:rPr sz="1000" spc="5">
                <a:solidFill>
                  <a:srgbClr val="0D2843"/>
                </a:solidFill>
                <a:latin typeface="+mn-lt"/>
                <a:cs typeface="Lucida Sans"/>
              </a:rPr>
              <a:t> </a:t>
            </a:r>
            <a:r>
              <a:rPr sz="1000">
                <a:solidFill>
                  <a:srgbClr val="0D2843"/>
                </a:solidFill>
                <a:latin typeface="+mn-lt"/>
                <a:cs typeface="Lucida Sans"/>
              </a:rPr>
              <a:t>than</a:t>
            </a:r>
            <a:r>
              <a:rPr sz="1000" spc="5">
                <a:solidFill>
                  <a:srgbClr val="0D2843"/>
                </a:solidFill>
                <a:latin typeface="+mn-lt"/>
                <a:cs typeface="Lucida Sans"/>
              </a:rPr>
              <a:t> </a:t>
            </a:r>
            <a:r>
              <a:rPr sz="1000" spc="-20">
                <a:solidFill>
                  <a:srgbClr val="0D2843"/>
                </a:solidFill>
                <a:latin typeface="+mn-lt"/>
                <a:cs typeface="Lucida Sans"/>
              </a:rPr>
              <a:t>other </a:t>
            </a:r>
            <a:r>
              <a:rPr sz="1000" spc="-10">
                <a:solidFill>
                  <a:srgbClr val="0D2843"/>
                </a:solidFill>
                <a:latin typeface="+mn-lt"/>
                <a:cs typeface="Lucida Sans"/>
              </a:rPr>
              <a:t>pipelines.</a:t>
            </a:r>
            <a:r>
              <a:rPr sz="1000" spc="10">
                <a:solidFill>
                  <a:srgbClr val="0D2843"/>
                </a:solidFill>
                <a:latin typeface="+mn-lt"/>
                <a:cs typeface="Lucida Sans"/>
              </a:rPr>
              <a:t> </a:t>
            </a:r>
            <a:r>
              <a:rPr sz="1000">
                <a:solidFill>
                  <a:srgbClr val="0D2843"/>
                </a:solidFill>
                <a:latin typeface="+mn-lt"/>
                <a:cs typeface="Lucida Sans"/>
              </a:rPr>
              <a:t>CO</a:t>
            </a:r>
            <a:r>
              <a:rPr sz="975" baseline="-21367">
                <a:solidFill>
                  <a:srgbClr val="0D2843"/>
                </a:solidFill>
                <a:latin typeface="+mn-lt"/>
                <a:cs typeface="Lucida Sans"/>
              </a:rPr>
              <a:t>2</a:t>
            </a:r>
            <a:r>
              <a:rPr sz="975" spc="179" baseline="-21367">
                <a:solidFill>
                  <a:srgbClr val="0D2843"/>
                </a:solidFill>
                <a:latin typeface="+mn-lt"/>
                <a:cs typeface="Lucida Sans"/>
              </a:rPr>
              <a:t> </a:t>
            </a:r>
            <a:r>
              <a:rPr sz="1000">
                <a:solidFill>
                  <a:srgbClr val="0D2843"/>
                </a:solidFill>
                <a:latin typeface="+mn-lt"/>
                <a:cs typeface="Lucida Sans"/>
              </a:rPr>
              <a:t>is</a:t>
            </a:r>
            <a:r>
              <a:rPr sz="1000" spc="15">
                <a:solidFill>
                  <a:srgbClr val="0D2843"/>
                </a:solidFill>
                <a:latin typeface="+mn-lt"/>
                <a:cs typeface="Lucida Sans"/>
              </a:rPr>
              <a:t> </a:t>
            </a:r>
            <a:r>
              <a:rPr sz="1000">
                <a:solidFill>
                  <a:srgbClr val="0D2843"/>
                </a:solidFill>
                <a:latin typeface="+mn-lt"/>
                <a:cs typeface="Lucida Sans"/>
              </a:rPr>
              <a:t>not</a:t>
            </a:r>
            <a:r>
              <a:rPr sz="1000" spc="-5">
                <a:solidFill>
                  <a:srgbClr val="0D2843"/>
                </a:solidFill>
                <a:latin typeface="+mn-lt"/>
                <a:cs typeface="Lucida Sans"/>
              </a:rPr>
              <a:t> </a:t>
            </a:r>
            <a:r>
              <a:rPr sz="1000" spc="-10">
                <a:solidFill>
                  <a:srgbClr val="0D2843"/>
                </a:solidFill>
                <a:latin typeface="+mn-lt"/>
                <a:cs typeface="Lucida Sans"/>
              </a:rPr>
              <a:t>combustible </a:t>
            </a:r>
            <a:r>
              <a:rPr sz="1000">
                <a:solidFill>
                  <a:srgbClr val="0D2843"/>
                </a:solidFill>
                <a:latin typeface="+mn-lt"/>
                <a:cs typeface="Lucida Sans"/>
              </a:rPr>
              <a:t>(it</a:t>
            </a:r>
            <a:r>
              <a:rPr sz="1000" spc="-10">
                <a:solidFill>
                  <a:srgbClr val="0D2843"/>
                </a:solidFill>
                <a:latin typeface="+mn-lt"/>
                <a:cs typeface="Lucida Sans"/>
              </a:rPr>
              <a:t> </a:t>
            </a:r>
            <a:r>
              <a:rPr sz="1000">
                <a:solidFill>
                  <a:srgbClr val="0D2843"/>
                </a:solidFill>
                <a:latin typeface="+mn-lt"/>
                <a:cs typeface="Lucida Sans"/>
              </a:rPr>
              <a:t>is</a:t>
            </a:r>
            <a:r>
              <a:rPr sz="1000" spc="-15">
                <a:solidFill>
                  <a:srgbClr val="0D2843"/>
                </a:solidFill>
                <a:latin typeface="+mn-lt"/>
                <a:cs typeface="Lucida Sans"/>
              </a:rPr>
              <a:t> </a:t>
            </a:r>
            <a:r>
              <a:rPr sz="1000">
                <a:solidFill>
                  <a:srgbClr val="0D2843"/>
                </a:solidFill>
                <a:latin typeface="+mn-lt"/>
                <a:cs typeface="Lucida Sans"/>
              </a:rPr>
              <a:t>used as a</a:t>
            </a:r>
            <a:r>
              <a:rPr sz="1000" spc="-15">
                <a:solidFill>
                  <a:srgbClr val="0D2843"/>
                </a:solidFill>
                <a:latin typeface="+mn-lt"/>
                <a:cs typeface="Lucida Sans"/>
              </a:rPr>
              <a:t> </a:t>
            </a:r>
            <a:r>
              <a:rPr sz="1000">
                <a:solidFill>
                  <a:srgbClr val="0D2843"/>
                </a:solidFill>
                <a:latin typeface="+mn-lt"/>
                <a:cs typeface="Lucida Sans"/>
              </a:rPr>
              <a:t>fire</a:t>
            </a:r>
            <a:r>
              <a:rPr sz="1000" spc="-20">
                <a:solidFill>
                  <a:srgbClr val="0D2843"/>
                </a:solidFill>
                <a:latin typeface="+mn-lt"/>
                <a:cs typeface="Lucida Sans"/>
              </a:rPr>
              <a:t> </a:t>
            </a:r>
            <a:r>
              <a:rPr sz="1000" spc="-10">
                <a:solidFill>
                  <a:srgbClr val="0D2843"/>
                </a:solidFill>
                <a:latin typeface="+mn-lt"/>
                <a:cs typeface="Lucida Sans"/>
              </a:rPr>
              <a:t>retardant)</a:t>
            </a:r>
            <a:endParaRPr sz="1000">
              <a:solidFill>
                <a:srgbClr val="0D2843"/>
              </a:solidFill>
              <a:latin typeface="+mn-lt"/>
              <a:cs typeface="Lucida Sans"/>
            </a:endParaRPr>
          </a:p>
        </p:txBody>
      </p:sp>
      <p:grpSp>
        <p:nvGrpSpPr>
          <p:cNvPr id="33" name="object 19">
            <a:extLst>
              <a:ext uri="{FF2B5EF4-FFF2-40B4-BE49-F238E27FC236}">
                <a16:creationId xmlns:a16="http://schemas.microsoft.com/office/drawing/2014/main" id="{AFA7DAC4-36AF-15BF-FC88-6B823755C8EB}"/>
              </a:ext>
            </a:extLst>
          </p:cNvPr>
          <p:cNvGrpSpPr/>
          <p:nvPr/>
        </p:nvGrpSpPr>
        <p:grpSpPr>
          <a:xfrm>
            <a:off x="4864577" y="2042199"/>
            <a:ext cx="346075" cy="347980"/>
            <a:chOff x="4824984" y="1866900"/>
            <a:chExt cx="346075" cy="347980"/>
          </a:xfrm>
        </p:grpSpPr>
        <p:pic>
          <p:nvPicPr>
            <p:cNvPr id="34" name="object 20">
              <a:extLst>
                <a:ext uri="{FF2B5EF4-FFF2-40B4-BE49-F238E27FC236}">
                  <a16:creationId xmlns:a16="http://schemas.microsoft.com/office/drawing/2014/main" id="{9680DBA6-86BA-16A1-EECC-8AD66ED7FF21}"/>
                </a:ext>
              </a:extLst>
            </p:cNvPr>
            <p:cNvPicPr/>
            <p:nvPr/>
          </p:nvPicPr>
          <p:blipFill>
            <a:blip r:embed="rId8" cstate="email">
              <a:extLst>
                <a:ext uri="{28A0092B-C50C-407E-A947-70E740481C1C}">
                  <a14:useLocalDpi xmlns:a14="http://schemas.microsoft.com/office/drawing/2010/main"/>
                </a:ext>
              </a:extLst>
            </a:blip>
            <a:stretch>
              <a:fillRect/>
            </a:stretch>
          </p:blipFill>
          <p:spPr>
            <a:xfrm>
              <a:off x="4824984" y="1866900"/>
              <a:ext cx="345947" cy="347471"/>
            </a:xfrm>
            <a:prstGeom prst="rect">
              <a:avLst/>
            </a:prstGeom>
          </p:spPr>
        </p:pic>
        <p:pic>
          <p:nvPicPr>
            <p:cNvPr id="35" name="object 21">
              <a:extLst>
                <a:ext uri="{FF2B5EF4-FFF2-40B4-BE49-F238E27FC236}">
                  <a16:creationId xmlns:a16="http://schemas.microsoft.com/office/drawing/2014/main" id="{DEE3F0BC-0707-4BB3-9ADE-7058D2E80B11}"/>
                </a:ext>
              </a:extLst>
            </p:cNvPr>
            <p:cNvPicPr/>
            <p:nvPr/>
          </p:nvPicPr>
          <p:blipFill>
            <a:blip r:embed="rId9" cstate="email">
              <a:extLst>
                <a:ext uri="{28A0092B-C50C-407E-A947-70E740481C1C}">
                  <a14:useLocalDpi xmlns:a14="http://schemas.microsoft.com/office/drawing/2010/main"/>
                </a:ext>
              </a:extLst>
            </a:blip>
            <a:stretch>
              <a:fillRect/>
            </a:stretch>
          </p:blipFill>
          <p:spPr>
            <a:xfrm>
              <a:off x="4850892" y="1892807"/>
              <a:ext cx="239267" cy="240790"/>
            </a:xfrm>
            <a:prstGeom prst="rect">
              <a:avLst/>
            </a:prstGeom>
          </p:spPr>
        </p:pic>
      </p:grpSp>
      <p:grpSp>
        <p:nvGrpSpPr>
          <p:cNvPr id="36" name="object 22">
            <a:extLst>
              <a:ext uri="{FF2B5EF4-FFF2-40B4-BE49-F238E27FC236}">
                <a16:creationId xmlns:a16="http://schemas.microsoft.com/office/drawing/2014/main" id="{55512F99-2FE6-7DA0-59E6-7A57DD5CFDE4}"/>
              </a:ext>
            </a:extLst>
          </p:cNvPr>
          <p:cNvGrpSpPr/>
          <p:nvPr/>
        </p:nvGrpSpPr>
        <p:grpSpPr>
          <a:xfrm>
            <a:off x="4865768" y="3669836"/>
            <a:ext cx="346075" cy="346075"/>
            <a:chOff x="4824984" y="3354336"/>
            <a:chExt cx="346075" cy="346075"/>
          </a:xfrm>
        </p:grpSpPr>
        <p:pic>
          <p:nvPicPr>
            <p:cNvPr id="37" name="object 23">
              <a:extLst>
                <a:ext uri="{FF2B5EF4-FFF2-40B4-BE49-F238E27FC236}">
                  <a16:creationId xmlns:a16="http://schemas.microsoft.com/office/drawing/2014/main" id="{04FE6B6D-BB73-0195-1DCD-98042FC8186B}"/>
                </a:ext>
              </a:extLst>
            </p:cNvPr>
            <p:cNvPicPr/>
            <p:nvPr/>
          </p:nvPicPr>
          <p:blipFill>
            <a:blip r:embed="rId10" cstate="email">
              <a:extLst>
                <a:ext uri="{28A0092B-C50C-407E-A947-70E740481C1C}">
                  <a14:useLocalDpi xmlns:a14="http://schemas.microsoft.com/office/drawing/2010/main"/>
                </a:ext>
              </a:extLst>
            </a:blip>
            <a:stretch>
              <a:fillRect/>
            </a:stretch>
          </p:blipFill>
          <p:spPr>
            <a:xfrm>
              <a:off x="4824984" y="3354336"/>
              <a:ext cx="345947" cy="345935"/>
            </a:xfrm>
            <a:prstGeom prst="rect">
              <a:avLst/>
            </a:prstGeom>
          </p:spPr>
        </p:pic>
        <p:pic>
          <p:nvPicPr>
            <p:cNvPr id="38" name="object 24">
              <a:extLst>
                <a:ext uri="{FF2B5EF4-FFF2-40B4-BE49-F238E27FC236}">
                  <a16:creationId xmlns:a16="http://schemas.microsoft.com/office/drawing/2014/main" id="{E57DA936-B9A1-4337-DAF0-10C1CB119701}"/>
                </a:ext>
              </a:extLst>
            </p:cNvPr>
            <p:cNvPicPr/>
            <p:nvPr/>
          </p:nvPicPr>
          <p:blipFill>
            <a:blip r:embed="rId9" cstate="email">
              <a:extLst>
                <a:ext uri="{28A0092B-C50C-407E-A947-70E740481C1C}">
                  <a14:useLocalDpi xmlns:a14="http://schemas.microsoft.com/office/drawing/2010/main"/>
                </a:ext>
              </a:extLst>
            </a:blip>
            <a:stretch>
              <a:fillRect/>
            </a:stretch>
          </p:blipFill>
          <p:spPr>
            <a:xfrm>
              <a:off x="4850892" y="3380232"/>
              <a:ext cx="239267" cy="239267"/>
            </a:xfrm>
            <a:prstGeom prst="rect">
              <a:avLst/>
            </a:prstGeom>
          </p:spPr>
        </p:pic>
      </p:grpSp>
      <p:grpSp>
        <p:nvGrpSpPr>
          <p:cNvPr id="39" name="object 25">
            <a:extLst>
              <a:ext uri="{FF2B5EF4-FFF2-40B4-BE49-F238E27FC236}">
                <a16:creationId xmlns:a16="http://schemas.microsoft.com/office/drawing/2014/main" id="{656CCDF2-90FD-8AD2-2764-9F1B5B3A2678}"/>
              </a:ext>
            </a:extLst>
          </p:cNvPr>
          <p:cNvGrpSpPr/>
          <p:nvPr/>
        </p:nvGrpSpPr>
        <p:grpSpPr>
          <a:xfrm>
            <a:off x="4867811" y="4253493"/>
            <a:ext cx="346075" cy="346075"/>
            <a:chOff x="4824983" y="4098035"/>
            <a:chExt cx="346075" cy="346075"/>
          </a:xfrm>
        </p:grpSpPr>
        <p:pic>
          <p:nvPicPr>
            <p:cNvPr id="40" name="object 26">
              <a:extLst>
                <a:ext uri="{FF2B5EF4-FFF2-40B4-BE49-F238E27FC236}">
                  <a16:creationId xmlns:a16="http://schemas.microsoft.com/office/drawing/2014/main" id="{79C50ED7-A691-6F18-15F7-11E2EBC67146}"/>
                </a:ext>
              </a:extLst>
            </p:cNvPr>
            <p:cNvPicPr/>
            <p:nvPr/>
          </p:nvPicPr>
          <p:blipFill>
            <a:blip r:embed="rId10" cstate="email">
              <a:extLst>
                <a:ext uri="{28A0092B-C50C-407E-A947-70E740481C1C}">
                  <a14:useLocalDpi xmlns:a14="http://schemas.microsoft.com/office/drawing/2010/main"/>
                </a:ext>
              </a:extLst>
            </a:blip>
            <a:stretch>
              <a:fillRect/>
            </a:stretch>
          </p:blipFill>
          <p:spPr>
            <a:xfrm>
              <a:off x="4824983" y="4098035"/>
              <a:ext cx="345947" cy="345947"/>
            </a:xfrm>
            <a:prstGeom prst="rect">
              <a:avLst/>
            </a:prstGeom>
          </p:spPr>
        </p:pic>
        <p:pic>
          <p:nvPicPr>
            <p:cNvPr id="41" name="object 27">
              <a:extLst>
                <a:ext uri="{FF2B5EF4-FFF2-40B4-BE49-F238E27FC236}">
                  <a16:creationId xmlns:a16="http://schemas.microsoft.com/office/drawing/2014/main" id="{548A4A7C-00B4-9135-F747-C1F6706DDE91}"/>
                </a:ext>
              </a:extLst>
            </p:cNvPr>
            <p:cNvPicPr/>
            <p:nvPr/>
          </p:nvPicPr>
          <p:blipFill>
            <a:blip r:embed="rId9" cstate="email">
              <a:extLst>
                <a:ext uri="{28A0092B-C50C-407E-A947-70E740481C1C}">
                  <a14:useLocalDpi xmlns:a14="http://schemas.microsoft.com/office/drawing/2010/main"/>
                </a:ext>
              </a:extLst>
            </a:blip>
            <a:stretch>
              <a:fillRect/>
            </a:stretch>
          </p:blipFill>
          <p:spPr>
            <a:xfrm>
              <a:off x="4850891" y="4123944"/>
              <a:ext cx="239267" cy="239267"/>
            </a:xfrm>
            <a:prstGeom prst="rect">
              <a:avLst/>
            </a:prstGeom>
          </p:spPr>
        </p:pic>
      </p:grpSp>
      <p:grpSp>
        <p:nvGrpSpPr>
          <p:cNvPr id="42" name="object 28">
            <a:extLst>
              <a:ext uri="{FF2B5EF4-FFF2-40B4-BE49-F238E27FC236}">
                <a16:creationId xmlns:a16="http://schemas.microsoft.com/office/drawing/2014/main" id="{24F91BD5-2800-F725-ED54-3E46DBCEF0E6}"/>
              </a:ext>
            </a:extLst>
          </p:cNvPr>
          <p:cNvGrpSpPr/>
          <p:nvPr/>
        </p:nvGrpSpPr>
        <p:grpSpPr>
          <a:xfrm>
            <a:off x="4864449" y="2749591"/>
            <a:ext cx="346075" cy="346075"/>
            <a:chOff x="4824983" y="2610611"/>
            <a:chExt cx="346075" cy="346075"/>
          </a:xfrm>
        </p:grpSpPr>
        <p:pic>
          <p:nvPicPr>
            <p:cNvPr id="43" name="object 29">
              <a:extLst>
                <a:ext uri="{FF2B5EF4-FFF2-40B4-BE49-F238E27FC236}">
                  <a16:creationId xmlns:a16="http://schemas.microsoft.com/office/drawing/2014/main" id="{29B7AD3A-BE18-D740-428B-719ACDA79A31}"/>
                </a:ext>
              </a:extLst>
            </p:cNvPr>
            <p:cNvPicPr/>
            <p:nvPr/>
          </p:nvPicPr>
          <p:blipFill>
            <a:blip r:embed="rId10" cstate="email">
              <a:extLst>
                <a:ext uri="{28A0092B-C50C-407E-A947-70E740481C1C}">
                  <a14:useLocalDpi xmlns:a14="http://schemas.microsoft.com/office/drawing/2010/main"/>
                </a:ext>
              </a:extLst>
            </a:blip>
            <a:stretch>
              <a:fillRect/>
            </a:stretch>
          </p:blipFill>
          <p:spPr>
            <a:xfrm>
              <a:off x="4824983" y="2610611"/>
              <a:ext cx="345947" cy="345947"/>
            </a:xfrm>
            <a:prstGeom prst="rect">
              <a:avLst/>
            </a:prstGeom>
          </p:spPr>
        </p:pic>
        <p:pic>
          <p:nvPicPr>
            <p:cNvPr id="44" name="object 30">
              <a:extLst>
                <a:ext uri="{FF2B5EF4-FFF2-40B4-BE49-F238E27FC236}">
                  <a16:creationId xmlns:a16="http://schemas.microsoft.com/office/drawing/2014/main" id="{83C0C51F-AC39-3BCB-B19A-12D9B2D60027}"/>
                </a:ext>
              </a:extLst>
            </p:cNvPr>
            <p:cNvPicPr/>
            <p:nvPr/>
          </p:nvPicPr>
          <p:blipFill>
            <a:blip r:embed="rId9" cstate="email">
              <a:extLst>
                <a:ext uri="{28A0092B-C50C-407E-A947-70E740481C1C}">
                  <a14:useLocalDpi xmlns:a14="http://schemas.microsoft.com/office/drawing/2010/main"/>
                </a:ext>
              </a:extLst>
            </a:blip>
            <a:stretch>
              <a:fillRect/>
            </a:stretch>
          </p:blipFill>
          <p:spPr>
            <a:xfrm>
              <a:off x="4850891" y="2636519"/>
              <a:ext cx="239267" cy="239267"/>
            </a:xfrm>
            <a:prstGeom prst="rect">
              <a:avLst/>
            </a:prstGeom>
          </p:spPr>
        </p:pic>
      </p:grpSp>
      <p:sp>
        <p:nvSpPr>
          <p:cNvPr id="45" name="object 31">
            <a:extLst>
              <a:ext uri="{FF2B5EF4-FFF2-40B4-BE49-F238E27FC236}">
                <a16:creationId xmlns:a16="http://schemas.microsoft.com/office/drawing/2014/main" id="{E6FCEDFC-6047-A2B5-3CF8-31619AAD0442}"/>
              </a:ext>
            </a:extLst>
          </p:cNvPr>
          <p:cNvSpPr txBox="1"/>
          <p:nvPr/>
        </p:nvSpPr>
        <p:spPr>
          <a:xfrm>
            <a:off x="5305641" y="1989850"/>
            <a:ext cx="3415665" cy="330200"/>
          </a:xfrm>
          <a:prstGeom prst="rect">
            <a:avLst/>
          </a:prstGeom>
        </p:spPr>
        <p:txBody>
          <a:bodyPr vert="horz" wrap="square" lIns="0" tIns="12065" rIns="0" bIns="0" rtlCol="0">
            <a:spAutoFit/>
          </a:bodyPr>
          <a:lstStyle/>
          <a:p>
            <a:pPr marL="12700" marR="5080">
              <a:lnSpc>
                <a:spcPct val="100000"/>
              </a:lnSpc>
              <a:spcBef>
                <a:spcPts val="95"/>
              </a:spcBef>
            </a:pPr>
            <a:r>
              <a:rPr sz="1000" dirty="0">
                <a:solidFill>
                  <a:srgbClr val="0D2843"/>
                </a:solidFill>
                <a:latin typeface="+mn-lt"/>
                <a:cs typeface="Lucida Sans"/>
              </a:rPr>
              <a:t>Capture technology has been deployed at 40+ ethanol facilities throughout the U.S.</a:t>
            </a:r>
          </a:p>
        </p:txBody>
      </p:sp>
      <p:sp>
        <p:nvSpPr>
          <p:cNvPr id="46" name="object 32">
            <a:extLst>
              <a:ext uri="{FF2B5EF4-FFF2-40B4-BE49-F238E27FC236}">
                <a16:creationId xmlns:a16="http://schemas.microsoft.com/office/drawing/2014/main" id="{B4CC639D-3B2E-056E-D8A9-753B64260BB8}"/>
              </a:ext>
            </a:extLst>
          </p:cNvPr>
          <p:cNvSpPr txBox="1"/>
          <p:nvPr/>
        </p:nvSpPr>
        <p:spPr>
          <a:xfrm>
            <a:off x="5309339" y="4239161"/>
            <a:ext cx="3411967" cy="319959"/>
          </a:xfrm>
          <a:prstGeom prst="rect">
            <a:avLst/>
          </a:prstGeom>
        </p:spPr>
        <p:txBody>
          <a:bodyPr vert="horz" wrap="square" lIns="0" tIns="12065" rIns="0" bIns="0" rtlCol="0">
            <a:spAutoFit/>
          </a:bodyPr>
          <a:lstStyle/>
          <a:p>
            <a:pPr marL="12700">
              <a:lnSpc>
                <a:spcPct val="100000"/>
              </a:lnSpc>
              <a:spcBef>
                <a:spcPts val="95"/>
              </a:spcBef>
            </a:pPr>
            <a:r>
              <a:rPr sz="1000" dirty="0">
                <a:solidFill>
                  <a:srgbClr val="0D2843"/>
                </a:solidFill>
                <a:latin typeface="+mn-lt"/>
                <a:cs typeface="Lucida Sans"/>
              </a:rPr>
              <a:t>Pipeline transportation is the safest method</a:t>
            </a:r>
            <a:r>
              <a:rPr lang="en-GB" sz="1000" dirty="0">
                <a:solidFill>
                  <a:srgbClr val="0D2843"/>
                </a:solidFill>
                <a:latin typeface="+mn-lt"/>
                <a:cs typeface="Lucida Sans"/>
              </a:rPr>
              <a:t> of transportation; 99.999% reliable</a:t>
            </a:r>
            <a:endParaRPr sz="1000" dirty="0">
              <a:solidFill>
                <a:srgbClr val="0D2843"/>
              </a:solidFill>
              <a:latin typeface="+mn-lt"/>
              <a:cs typeface="Lucida Sans"/>
            </a:endParaRPr>
          </a:p>
        </p:txBody>
      </p:sp>
      <p:sp>
        <p:nvSpPr>
          <p:cNvPr id="47" name="object 33">
            <a:extLst>
              <a:ext uri="{FF2B5EF4-FFF2-40B4-BE49-F238E27FC236}">
                <a16:creationId xmlns:a16="http://schemas.microsoft.com/office/drawing/2014/main" id="{B5C19988-047D-C645-C219-A6383C7E1D35}"/>
              </a:ext>
            </a:extLst>
          </p:cNvPr>
          <p:cNvSpPr txBox="1"/>
          <p:nvPr/>
        </p:nvSpPr>
        <p:spPr>
          <a:xfrm>
            <a:off x="5305641" y="3650198"/>
            <a:ext cx="3549015" cy="319959"/>
          </a:xfrm>
          <a:prstGeom prst="rect">
            <a:avLst/>
          </a:prstGeom>
        </p:spPr>
        <p:txBody>
          <a:bodyPr vert="horz" wrap="square" lIns="0" tIns="12065" rIns="0" bIns="0" rtlCol="0">
            <a:spAutoFit/>
          </a:bodyPr>
          <a:lstStyle/>
          <a:p>
            <a:pPr marL="38100">
              <a:lnSpc>
                <a:spcPct val="100000"/>
              </a:lnSpc>
              <a:spcBef>
                <a:spcPts val="95"/>
              </a:spcBef>
            </a:pPr>
            <a:r>
              <a:rPr sz="1000" dirty="0">
                <a:solidFill>
                  <a:srgbClr val="0D2843"/>
                </a:solidFill>
                <a:latin typeface="+mn-lt"/>
                <a:cs typeface="Lucida Sans"/>
              </a:rPr>
              <a:t>More than 5,</a:t>
            </a:r>
            <a:r>
              <a:rPr lang="en-GB" sz="1000" dirty="0">
                <a:solidFill>
                  <a:srgbClr val="0D2843"/>
                </a:solidFill>
                <a:latin typeface="+mn-lt"/>
                <a:cs typeface="Lucida Sans"/>
              </a:rPr>
              <a:t>3</a:t>
            </a:r>
            <a:r>
              <a:rPr sz="1000" dirty="0">
                <a:solidFill>
                  <a:srgbClr val="0D2843"/>
                </a:solidFill>
                <a:latin typeface="+mn-lt"/>
                <a:cs typeface="Lucida Sans"/>
              </a:rPr>
              <a:t>00 miles of CO</a:t>
            </a:r>
            <a:r>
              <a:rPr sz="975" baseline="-21367" dirty="0">
                <a:solidFill>
                  <a:srgbClr val="0D2843"/>
                </a:solidFill>
                <a:latin typeface="+mn-lt"/>
                <a:cs typeface="Lucida Sans"/>
              </a:rPr>
              <a:t>2 </a:t>
            </a:r>
            <a:r>
              <a:rPr sz="1000" dirty="0">
                <a:solidFill>
                  <a:srgbClr val="0D2843"/>
                </a:solidFill>
                <a:latin typeface="+mn-lt"/>
                <a:cs typeface="Lucida Sans"/>
              </a:rPr>
              <a:t>pipelines</a:t>
            </a:r>
            <a:r>
              <a:rPr lang="en-GB" sz="1000" dirty="0">
                <a:solidFill>
                  <a:srgbClr val="0D2843"/>
                </a:solidFill>
                <a:latin typeface="+mn-lt"/>
                <a:cs typeface="Lucida Sans"/>
              </a:rPr>
              <a:t> are currently operating</a:t>
            </a:r>
            <a:r>
              <a:rPr sz="1000" dirty="0">
                <a:solidFill>
                  <a:srgbClr val="0D2843"/>
                </a:solidFill>
                <a:latin typeface="+mn-lt"/>
                <a:cs typeface="Lucida Sans"/>
              </a:rPr>
              <a:t> in the U.S.</a:t>
            </a:r>
          </a:p>
        </p:txBody>
      </p:sp>
      <p:sp>
        <p:nvSpPr>
          <p:cNvPr id="48" name="object 34">
            <a:extLst>
              <a:ext uri="{FF2B5EF4-FFF2-40B4-BE49-F238E27FC236}">
                <a16:creationId xmlns:a16="http://schemas.microsoft.com/office/drawing/2014/main" id="{9FAB9904-ACA2-071F-8D85-C17A17414491}"/>
              </a:ext>
            </a:extLst>
          </p:cNvPr>
          <p:cNvSpPr txBox="1"/>
          <p:nvPr/>
        </p:nvSpPr>
        <p:spPr>
          <a:xfrm>
            <a:off x="5305641" y="4860889"/>
            <a:ext cx="3409471" cy="473848"/>
          </a:xfrm>
          <a:prstGeom prst="rect">
            <a:avLst/>
          </a:prstGeom>
        </p:spPr>
        <p:txBody>
          <a:bodyPr vert="horz" wrap="square" lIns="0" tIns="12065" rIns="0" bIns="0" rtlCol="0">
            <a:spAutoFit/>
          </a:bodyPr>
          <a:lstStyle/>
          <a:p>
            <a:pPr marL="12700" marR="5080">
              <a:lnSpc>
                <a:spcPct val="100000"/>
              </a:lnSpc>
              <a:spcBef>
                <a:spcPts val="95"/>
              </a:spcBef>
            </a:pPr>
            <a:r>
              <a:rPr sz="1000" dirty="0">
                <a:solidFill>
                  <a:srgbClr val="0D2843"/>
                </a:solidFill>
                <a:latin typeface="+mn-lt"/>
                <a:cs typeface="Lucida Sans"/>
              </a:rPr>
              <a:t>SCS will </a:t>
            </a:r>
            <a:r>
              <a:rPr lang="en-GB" sz="1000" dirty="0">
                <a:solidFill>
                  <a:srgbClr val="0D2843"/>
                </a:solidFill>
                <a:latin typeface="+mn-lt"/>
                <a:cs typeface="Lucida Sans"/>
              </a:rPr>
              <a:t>only use high quality material and equipment and prefer material and equipment made or manufactured in the U.S. when available</a:t>
            </a:r>
            <a:endParaRPr sz="1000" dirty="0">
              <a:solidFill>
                <a:srgbClr val="0D2843"/>
              </a:solidFill>
              <a:latin typeface="+mn-lt"/>
              <a:cs typeface="Lucida Sans"/>
            </a:endParaRPr>
          </a:p>
        </p:txBody>
      </p:sp>
      <p:grpSp>
        <p:nvGrpSpPr>
          <p:cNvPr id="49" name="object 35">
            <a:extLst>
              <a:ext uri="{FF2B5EF4-FFF2-40B4-BE49-F238E27FC236}">
                <a16:creationId xmlns:a16="http://schemas.microsoft.com/office/drawing/2014/main" id="{EFCABFBE-40CF-F887-D0F9-048261CE31D4}"/>
              </a:ext>
            </a:extLst>
          </p:cNvPr>
          <p:cNvGrpSpPr/>
          <p:nvPr/>
        </p:nvGrpSpPr>
        <p:grpSpPr>
          <a:xfrm>
            <a:off x="4906373" y="5786419"/>
            <a:ext cx="346075" cy="347980"/>
            <a:chOff x="4824984" y="4931664"/>
            <a:chExt cx="346075" cy="347980"/>
          </a:xfrm>
        </p:grpSpPr>
        <p:pic>
          <p:nvPicPr>
            <p:cNvPr id="50" name="object 36">
              <a:extLst>
                <a:ext uri="{FF2B5EF4-FFF2-40B4-BE49-F238E27FC236}">
                  <a16:creationId xmlns:a16="http://schemas.microsoft.com/office/drawing/2014/main" id="{44221D3D-C529-6FF2-3BA2-50D07ADA0CED}"/>
                </a:ext>
              </a:extLst>
            </p:cNvPr>
            <p:cNvPicPr/>
            <p:nvPr/>
          </p:nvPicPr>
          <p:blipFill>
            <a:blip r:embed="rId8" cstate="email">
              <a:extLst>
                <a:ext uri="{28A0092B-C50C-407E-A947-70E740481C1C}">
                  <a14:useLocalDpi xmlns:a14="http://schemas.microsoft.com/office/drawing/2010/main"/>
                </a:ext>
              </a:extLst>
            </a:blip>
            <a:stretch>
              <a:fillRect/>
            </a:stretch>
          </p:blipFill>
          <p:spPr>
            <a:xfrm>
              <a:off x="4824984" y="4931664"/>
              <a:ext cx="345947" cy="347471"/>
            </a:xfrm>
            <a:prstGeom prst="rect">
              <a:avLst/>
            </a:prstGeom>
          </p:spPr>
        </p:pic>
        <p:pic>
          <p:nvPicPr>
            <p:cNvPr id="51" name="object 37">
              <a:extLst>
                <a:ext uri="{FF2B5EF4-FFF2-40B4-BE49-F238E27FC236}">
                  <a16:creationId xmlns:a16="http://schemas.microsoft.com/office/drawing/2014/main" id="{87F64DB4-5BEC-EEE5-425F-2D35C9D32322}"/>
                </a:ext>
              </a:extLst>
            </p:cNvPr>
            <p:cNvPicPr/>
            <p:nvPr/>
          </p:nvPicPr>
          <p:blipFill>
            <a:blip r:embed="rId9" cstate="email">
              <a:extLst>
                <a:ext uri="{28A0092B-C50C-407E-A947-70E740481C1C}">
                  <a14:useLocalDpi xmlns:a14="http://schemas.microsoft.com/office/drawing/2010/main"/>
                </a:ext>
              </a:extLst>
            </a:blip>
            <a:stretch>
              <a:fillRect/>
            </a:stretch>
          </p:blipFill>
          <p:spPr>
            <a:xfrm>
              <a:off x="4850892" y="4957572"/>
              <a:ext cx="239267" cy="240791"/>
            </a:xfrm>
            <a:prstGeom prst="rect">
              <a:avLst/>
            </a:prstGeom>
          </p:spPr>
        </p:pic>
      </p:grpSp>
      <p:sp>
        <p:nvSpPr>
          <p:cNvPr id="52" name="object 38">
            <a:extLst>
              <a:ext uri="{FF2B5EF4-FFF2-40B4-BE49-F238E27FC236}">
                <a16:creationId xmlns:a16="http://schemas.microsoft.com/office/drawing/2014/main" id="{368CC7CF-0603-07B1-5F1C-F59B9F348911}"/>
              </a:ext>
            </a:extLst>
          </p:cNvPr>
          <p:cNvSpPr txBox="1"/>
          <p:nvPr/>
        </p:nvSpPr>
        <p:spPr>
          <a:xfrm>
            <a:off x="5236296" y="5527428"/>
            <a:ext cx="3492657" cy="719428"/>
          </a:xfrm>
          <a:prstGeom prst="rect">
            <a:avLst/>
          </a:prstGeom>
          <a:ln w="12700">
            <a:noFill/>
          </a:ln>
        </p:spPr>
        <p:txBody>
          <a:bodyPr vert="horz" wrap="square" lIns="0" tIns="102870" rIns="0" bIns="0" rtlCol="0">
            <a:spAutoFit/>
          </a:bodyPr>
          <a:lstStyle/>
          <a:p>
            <a:pPr marL="91440" marR="111125">
              <a:lnSpc>
                <a:spcPct val="100000"/>
              </a:lnSpc>
              <a:spcBef>
                <a:spcPts val="810"/>
              </a:spcBef>
            </a:pPr>
            <a:r>
              <a:rPr lang="en-US" sz="1000" dirty="0">
                <a:solidFill>
                  <a:srgbClr val="0D2843"/>
                </a:solidFill>
                <a:latin typeface="+mn-lt"/>
                <a:cs typeface="Lucida Sans"/>
              </a:rPr>
              <a:t>SCS will</a:t>
            </a:r>
            <a:r>
              <a:rPr sz="1000" dirty="0">
                <a:solidFill>
                  <a:srgbClr val="0D2843"/>
                </a:solidFill>
                <a:latin typeface="+mn-lt"/>
                <a:cs typeface="Lucida Sans"/>
              </a:rPr>
              <a:t> </a:t>
            </a:r>
            <a:r>
              <a:rPr lang="en-GB" sz="1000" dirty="0">
                <a:solidFill>
                  <a:srgbClr val="0D2843"/>
                </a:solidFill>
                <a:latin typeface="+mn-lt"/>
                <a:cs typeface="Lucida Sans"/>
              </a:rPr>
              <a:t>utilize </a:t>
            </a:r>
            <a:r>
              <a:rPr sz="1000" dirty="0">
                <a:solidFill>
                  <a:srgbClr val="0D2843"/>
                </a:solidFill>
                <a:latin typeface="+mn-lt"/>
                <a:cs typeface="Lucida Sans"/>
              </a:rPr>
              <a:t>proven technologies and employ best industry practices to ensure the project is safe for landowners and the communities where they live, work, and raise families</a:t>
            </a:r>
          </a:p>
        </p:txBody>
      </p:sp>
      <p:sp>
        <p:nvSpPr>
          <p:cNvPr id="53" name="object 32">
            <a:extLst>
              <a:ext uri="{FF2B5EF4-FFF2-40B4-BE49-F238E27FC236}">
                <a16:creationId xmlns:a16="http://schemas.microsoft.com/office/drawing/2014/main" id="{4495DD45-6599-ACFF-43F8-5D66288D31F2}"/>
              </a:ext>
            </a:extLst>
          </p:cNvPr>
          <p:cNvSpPr txBox="1"/>
          <p:nvPr/>
        </p:nvSpPr>
        <p:spPr>
          <a:xfrm>
            <a:off x="5305641" y="2581219"/>
            <a:ext cx="3415665" cy="627736"/>
          </a:xfrm>
          <a:prstGeom prst="rect">
            <a:avLst/>
          </a:prstGeom>
        </p:spPr>
        <p:txBody>
          <a:bodyPr vert="horz" wrap="square" lIns="0" tIns="12065" rIns="0" bIns="0" rtlCol="0">
            <a:spAutoFit/>
          </a:bodyPr>
          <a:lstStyle/>
          <a:p>
            <a:pPr marL="12700">
              <a:lnSpc>
                <a:spcPct val="100000"/>
              </a:lnSpc>
              <a:spcBef>
                <a:spcPts val="95"/>
              </a:spcBef>
            </a:pPr>
            <a:r>
              <a:rPr lang="en-GB" sz="1000" dirty="0">
                <a:solidFill>
                  <a:srgbClr val="0D2843"/>
                </a:solidFill>
                <a:latin typeface="+mn-lt"/>
                <a:cs typeface="Lucida Sans"/>
              </a:rPr>
              <a:t>CO</a:t>
            </a:r>
            <a:r>
              <a:rPr lang="en-GB" sz="1000" baseline="-25000" dirty="0">
                <a:solidFill>
                  <a:srgbClr val="0D2843"/>
                </a:solidFill>
                <a:latin typeface="+mn-lt"/>
                <a:cs typeface="Lucida Sans"/>
              </a:rPr>
              <a:t>2</a:t>
            </a:r>
            <a:r>
              <a:rPr lang="en-GB" sz="1000" dirty="0">
                <a:solidFill>
                  <a:srgbClr val="0D2843"/>
                </a:solidFill>
                <a:latin typeface="+mn-lt"/>
                <a:cs typeface="Lucida Sans"/>
              </a:rPr>
              <a:t> pipelines are regulated by the Pipeline Hazardous  Material Safety Administration (PHMSA); same code that regulates crude oil pipelines, refined products pipelines, and other pipelines transporting liquid products</a:t>
            </a:r>
            <a:endParaRPr sz="1000" dirty="0">
              <a:solidFill>
                <a:srgbClr val="0D2843"/>
              </a:solidFill>
              <a:latin typeface="+mn-lt"/>
              <a:cs typeface="Lucida Sans"/>
            </a:endParaRPr>
          </a:p>
        </p:txBody>
      </p:sp>
      <p:grpSp>
        <p:nvGrpSpPr>
          <p:cNvPr id="54" name="object 25">
            <a:extLst>
              <a:ext uri="{FF2B5EF4-FFF2-40B4-BE49-F238E27FC236}">
                <a16:creationId xmlns:a16="http://schemas.microsoft.com/office/drawing/2014/main" id="{3C9D457C-4E7D-8E32-64E3-DE081E284001}"/>
              </a:ext>
            </a:extLst>
          </p:cNvPr>
          <p:cNvGrpSpPr/>
          <p:nvPr/>
        </p:nvGrpSpPr>
        <p:grpSpPr>
          <a:xfrm>
            <a:off x="4890661" y="4986354"/>
            <a:ext cx="346075" cy="346075"/>
            <a:chOff x="4824983" y="4098035"/>
            <a:chExt cx="346075" cy="346075"/>
          </a:xfrm>
        </p:grpSpPr>
        <p:pic>
          <p:nvPicPr>
            <p:cNvPr id="55" name="object 26">
              <a:extLst>
                <a:ext uri="{FF2B5EF4-FFF2-40B4-BE49-F238E27FC236}">
                  <a16:creationId xmlns:a16="http://schemas.microsoft.com/office/drawing/2014/main" id="{C36F2B59-3A74-DD5B-E7B7-63C095D3DE8F}"/>
                </a:ext>
              </a:extLst>
            </p:cNvPr>
            <p:cNvPicPr/>
            <p:nvPr/>
          </p:nvPicPr>
          <p:blipFill>
            <a:blip r:embed="rId10" cstate="email">
              <a:extLst>
                <a:ext uri="{28A0092B-C50C-407E-A947-70E740481C1C}">
                  <a14:useLocalDpi xmlns:a14="http://schemas.microsoft.com/office/drawing/2010/main"/>
                </a:ext>
              </a:extLst>
            </a:blip>
            <a:stretch>
              <a:fillRect/>
            </a:stretch>
          </p:blipFill>
          <p:spPr>
            <a:xfrm>
              <a:off x="4824983" y="4098035"/>
              <a:ext cx="345947" cy="345947"/>
            </a:xfrm>
            <a:prstGeom prst="rect">
              <a:avLst/>
            </a:prstGeom>
          </p:spPr>
        </p:pic>
        <p:pic>
          <p:nvPicPr>
            <p:cNvPr id="56" name="object 27">
              <a:extLst>
                <a:ext uri="{FF2B5EF4-FFF2-40B4-BE49-F238E27FC236}">
                  <a16:creationId xmlns:a16="http://schemas.microsoft.com/office/drawing/2014/main" id="{94DBB6C8-ED36-3084-40B9-656487D174A6}"/>
                </a:ext>
              </a:extLst>
            </p:cNvPr>
            <p:cNvPicPr/>
            <p:nvPr/>
          </p:nvPicPr>
          <p:blipFill>
            <a:blip r:embed="rId9" cstate="email">
              <a:extLst>
                <a:ext uri="{28A0092B-C50C-407E-A947-70E740481C1C}">
                  <a14:useLocalDpi xmlns:a14="http://schemas.microsoft.com/office/drawing/2010/main"/>
                </a:ext>
              </a:extLst>
            </a:blip>
            <a:stretch>
              <a:fillRect/>
            </a:stretch>
          </p:blipFill>
          <p:spPr>
            <a:xfrm>
              <a:off x="4850891" y="4123944"/>
              <a:ext cx="239267" cy="239267"/>
            </a:xfrm>
            <a:prstGeom prst="rect">
              <a:avLst/>
            </a:prstGeom>
          </p:spPr>
        </p:pic>
      </p:grpSp>
      <p:sp>
        <p:nvSpPr>
          <p:cNvPr id="57" name="Text Placeholder 3">
            <a:extLst>
              <a:ext uri="{FF2B5EF4-FFF2-40B4-BE49-F238E27FC236}">
                <a16:creationId xmlns:a16="http://schemas.microsoft.com/office/drawing/2014/main" id="{6C3397B3-CDB2-55DA-4F5A-11D9B850633F}"/>
              </a:ext>
            </a:extLst>
          </p:cNvPr>
          <p:cNvSpPr txBox="1">
            <a:spLocks/>
          </p:cNvSpPr>
          <p:nvPr/>
        </p:nvSpPr>
        <p:spPr>
          <a:xfrm>
            <a:off x="134550" y="6439587"/>
            <a:ext cx="7003680" cy="392535"/>
          </a:xfrm>
          <a:prstGeom prst="rect">
            <a:avLst/>
          </a:prstGeom>
        </p:spPr>
        <p:txBody>
          <a:bodyPr vert="horz" lIns="91440" tIns="45720" rIns="91440" bIns="45720" rtlCol="0" anchor="b"/>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i="1" dirty="0"/>
              <a:t>[ 1 ] PHMSA</a:t>
            </a:r>
          </a:p>
        </p:txBody>
      </p:sp>
      <p:sp>
        <p:nvSpPr>
          <p:cNvPr id="58" name="object 4">
            <a:extLst>
              <a:ext uri="{FF2B5EF4-FFF2-40B4-BE49-F238E27FC236}">
                <a16:creationId xmlns:a16="http://schemas.microsoft.com/office/drawing/2014/main" id="{2BA78FAA-F55A-028E-C4E6-68D3A9F23499}"/>
              </a:ext>
            </a:extLst>
          </p:cNvPr>
          <p:cNvSpPr txBox="1"/>
          <p:nvPr/>
        </p:nvSpPr>
        <p:spPr>
          <a:xfrm>
            <a:off x="200977" y="1972754"/>
            <a:ext cx="5045075" cy="167354"/>
          </a:xfrm>
          <a:prstGeom prst="rect">
            <a:avLst/>
          </a:prstGeom>
        </p:spPr>
        <p:txBody>
          <a:bodyPr vert="horz" wrap="square" lIns="0" tIns="13335" rIns="0" bIns="0" rtlCol="0">
            <a:spAutoFit/>
          </a:bodyPr>
          <a:lstStyle/>
          <a:p>
            <a:pPr marL="212090">
              <a:lnSpc>
                <a:spcPct val="100000"/>
              </a:lnSpc>
              <a:spcBef>
                <a:spcPts val="1135"/>
              </a:spcBef>
            </a:pPr>
            <a:r>
              <a:rPr sz="1000" spc="10">
                <a:solidFill>
                  <a:srgbClr val="002846"/>
                </a:solidFill>
                <a:latin typeface="Cambria"/>
                <a:cs typeface="Cambria"/>
              </a:rPr>
              <a:t>CURRENT</a:t>
            </a:r>
            <a:r>
              <a:rPr sz="1000" spc="204">
                <a:solidFill>
                  <a:srgbClr val="002846"/>
                </a:solidFill>
                <a:latin typeface="Cambria"/>
                <a:cs typeface="Cambria"/>
              </a:rPr>
              <a:t> </a:t>
            </a:r>
            <a:r>
              <a:rPr sz="1000" spc="60">
                <a:solidFill>
                  <a:srgbClr val="002846"/>
                </a:solidFill>
                <a:latin typeface="Cambria"/>
                <a:cs typeface="Cambria"/>
              </a:rPr>
              <a:t>U.S.</a:t>
            </a:r>
            <a:r>
              <a:rPr sz="1000" spc="204">
                <a:solidFill>
                  <a:srgbClr val="002846"/>
                </a:solidFill>
                <a:latin typeface="Cambria"/>
                <a:cs typeface="Cambria"/>
              </a:rPr>
              <a:t> </a:t>
            </a:r>
            <a:r>
              <a:rPr sz="1000" spc="10">
                <a:solidFill>
                  <a:srgbClr val="002846"/>
                </a:solidFill>
                <a:latin typeface="Cambria"/>
                <a:cs typeface="Cambria"/>
              </a:rPr>
              <a:t>CO</a:t>
            </a:r>
            <a:r>
              <a:rPr sz="975" spc="15" baseline="-21367">
                <a:solidFill>
                  <a:srgbClr val="002846"/>
                </a:solidFill>
                <a:latin typeface="Cambria"/>
                <a:cs typeface="Cambria"/>
              </a:rPr>
              <a:t>2</a:t>
            </a:r>
            <a:r>
              <a:rPr sz="975" spc="359" baseline="-21367">
                <a:solidFill>
                  <a:srgbClr val="002846"/>
                </a:solidFill>
                <a:latin typeface="Cambria"/>
                <a:cs typeface="Cambria"/>
              </a:rPr>
              <a:t> </a:t>
            </a:r>
            <a:r>
              <a:rPr sz="1000" spc="10">
                <a:solidFill>
                  <a:srgbClr val="002846"/>
                </a:solidFill>
                <a:latin typeface="Cambria"/>
                <a:cs typeface="Cambria"/>
              </a:rPr>
              <a:t>PIPELINE</a:t>
            </a:r>
            <a:r>
              <a:rPr sz="1000" spc="204">
                <a:solidFill>
                  <a:srgbClr val="002846"/>
                </a:solidFill>
                <a:latin typeface="Cambria"/>
                <a:cs typeface="Cambria"/>
              </a:rPr>
              <a:t> </a:t>
            </a:r>
            <a:r>
              <a:rPr sz="1000" spc="-10">
                <a:solidFill>
                  <a:srgbClr val="002846"/>
                </a:solidFill>
                <a:latin typeface="Cambria"/>
                <a:cs typeface="Cambria"/>
              </a:rPr>
              <a:t>FOOTPRINT</a:t>
            </a:r>
            <a:endParaRPr sz="1000">
              <a:latin typeface="Cambria"/>
              <a:cs typeface="Cambria"/>
            </a:endParaRPr>
          </a:p>
        </p:txBody>
      </p:sp>
    </p:spTree>
    <p:extLst>
      <p:ext uri="{BB962C8B-B14F-4D97-AF65-F5344CB8AC3E}">
        <p14:creationId xmlns:p14="http://schemas.microsoft.com/office/powerpoint/2010/main" val="583131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F1E3710-6D6C-BB5E-7DF2-13C65D5D0B28}"/>
              </a:ext>
            </a:extLst>
          </p:cNvPr>
          <p:cNvSpPr>
            <a:spLocks noGrp="1"/>
          </p:cNvSpPr>
          <p:nvPr>
            <p:ph type="pic" sz="quarter" idx="14"/>
          </p:nvPr>
        </p:nvSpPr>
        <p:spPr>
          <a:xfrm>
            <a:off x="-82296" y="0"/>
            <a:ext cx="12192000" cy="6858000"/>
          </a:xfrm>
        </p:spPr>
        <p:txBody>
          <a:bodyPr/>
          <a:lstStyle/>
          <a:p>
            <a:endParaRPr lang="en-US"/>
          </a:p>
        </p:txBody>
      </p:sp>
      <p:sp>
        <p:nvSpPr>
          <p:cNvPr id="6" name="SmartArt Placeholder 5">
            <a:extLst>
              <a:ext uri="{FF2B5EF4-FFF2-40B4-BE49-F238E27FC236}">
                <a16:creationId xmlns:a16="http://schemas.microsoft.com/office/drawing/2014/main" id="{26536909-2CC5-762B-3ECA-43B5595BF17B}"/>
              </a:ext>
            </a:extLst>
          </p:cNvPr>
          <p:cNvSpPr>
            <a:spLocks noGrp="1"/>
          </p:cNvSpPr>
          <p:nvPr>
            <p:ph type="dgm" sz="quarter" idx="13"/>
          </p:nvPr>
        </p:nvSpPr>
        <p:spPr>
          <a:xfrm>
            <a:off x="3662127" y="2934454"/>
            <a:ext cx="5305330" cy="1867278"/>
          </a:xfrm>
          <a:solidFill>
            <a:srgbClr val="0D2843"/>
          </a:solidFill>
        </p:spPr>
        <p:txBody>
          <a:bodyPr/>
          <a:lstStyle/>
          <a:p>
            <a:endParaRPr lang="en-US"/>
          </a:p>
        </p:txBody>
      </p:sp>
      <p:sp>
        <p:nvSpPr>
          <p:cNvPr id="3" name="Text Placeholder 2">
            <a:extLst>
              <a:ext uri="{FF2B5EF4-FFF2-40B4-BE49-F238E27FC236}">
                <a16:creationId xmlns:a16="http://schemas.microsoft.com/office/drawing/2014/main" id="{0F8A3A0C-D520-294D-7C53-38AA03175881}"/>
              </a:ext>
            </a:extLst>
          </p:cNvPr>
          <p:cNvSpPr>
            <a:spLocks noGrp="1"/>
          </p:cNvSpPr>
          <p:nvPr>
            <p:ph type="body" sz="quarter" idx="11"/>
          </p:nvPr>
        </p:nvSpPr>
        <p:spPr>
          <a:xfrm>
            <a:off x="3662125" y="2934454"/>
            <a:ext cx="5305331" cy="1867278"/>
          </a:xfrm>
        </p:spPr>
        <p:txBody>
          <a:bodyPr>
            <a:normAutofit/>
          </a:bodyPr>
          <a:lstStyle/>
          <a:p>
            <a:r>
              <a:rPr lang="en-US" sz="5400"/>
              <a:t>Thank You</a:t>
            </a:r>
          </a:p>
        </p:txBody>
      </p:sp>
    </p:spTree>
    <p:extLst>
      <p:ext uri="{BB962C8B-B14F-4D97-AF65-F5344CB8AC3E}">
        <p14:creationId xmlns:p14="http://schemas.microsoft.com/office/powerpoint/2010/main" val="4272424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ue and white background with white text&#10;&#10;Description automatically generated">
            <a:extLst>
              <a:ext uri="{FF2B5EF4-FFF2-40B4-BE49-F238E27FC236}">
                <a16:creationId xmlns:a16="http://schemas.microsoft.com/office/drawing/2014/main" id="{405A77B2-E3FA-B218-30DC-0F0898AA359A}"/>
              </a:ext>
            </a:extLst>
          </p:cNvPr>
          <p:cNvPicPr>
            <a:picLocks noChangeAspect="1"/>
          </p:cNvPicPr>
          <p:nvPr/>
        </p:nvPicPr>
        <p:blipFill rotWithShape="1">
          <a:blip r:embed="rId2"/>
          <a:srcRect t="21111" b="22225"/>
          <a:stretch/>
        </p:blipFill>
        <p:spPr>
          <a:xfrm>
            <a:off x="20" y="1282"/>
            <a:ext cx="12191980" cy="6856718"/>
          </a:xfrm>
          <a:prstGeom prst="rect">
            <a:avLst/>
          </a:prstGeom>
        </p:spPr>
      </p:pic>
    </p:spTree>
    <p:extLst>
      <p:ext uri="{BB962C8B-B14F-4D97-AF65-F5344CB8AC3E}">
        <p14:creationId xmlns:p14="http://schemas.microsoft.com/office/powerpoint/2010/main" val="2906512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4B5BAA-5E48-3646-BBD7-CD4F708E7010}"/>
              </a:ext>
            </a:extLst>
          </p:cNvPr>
          <p:cNvSpPr/>
          <p:nvPr/>
        </p:nvSpPr>
        <p:spPr>
          <a:xfrm>
            <a:off x="0" y="0"/>
            <a:ext cx="9490841" cy="6874806"/>
          </a:xfrm>
          <a:prstGeom prst="rect">
            <a:avLst/>
          </a:prstGeom>
          <a:gradFill>
            <a:gsLst>
              <a:gs pos="0">
                <a:schemeClr val="accent1">
                  <a:lumMod val="5000"/>
                  <a:lumOff val="95000"/>
                </a:schemeClr>
              </a:gs>
              <a:gs pos="100000">
                <a:schemeClr val="accent1">
                  <a:lumMod val="13703"/>
                  <a:lumOff val="86297"/>
                </a:schemeClr>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 name="Title 1">
            <a:extLst>
              <a:ext uri="{FF2B5EF4-FFF2-40B4-BE49-F238E27FC236}">
                <a16:creationId xmlns:a16="http://schemas.microsoft.com/office/drawing/2014/main" id="{9AE202B1-B078-0A48-8B5D-82857DA703E6}"/>
              </a:ext>
            </a:extLst>
          </p:cNvPr>
          <p:cNvSpPr>
            <a:spLocks noGrp="1"/>
          </p:cNvSpPr>
          <p:nvPr>
            <p:ph type="ctrTitle"/>
          </p:nvPr>
        </p:nvSpPr>
        <p:spPr/>
        <p:txBody>
          <a:bodyPr>
            <a:noAutofit/>
          </a:bodyPr>
          <a:lstStyle/>
          <a:p>
            <a:r>
              <a:rPr lang="en-US" sz="3200"/>
              <a:t>Agenda</a:t>
            </a:r>
            <a:endParaRPr lang="en-US" sz="3200">
              <a:solidFill>
                <a:srgbClr val="0E172C"/>
              </a:solidFill>
              <a:latin typeface="Chonburi" pitchFamily="2" charset="-34"/>
              <a:cs typeface="Chonburi" pitchFamily="2" charset="-34"/>
            </a:endParaRPr>
          </a:p>
        </p:txBody>
      </p:sp>
      <p:sp>
        <p:nvSpPr>
          <p:cNvPr id="4" name="Rectangle 3">
            <a:extLst>
              <a:ext uri="{FF2B5EF4-FFF2-40B4-BE49-F238E27FC236}">
                <a16:creationId xmlns:a16="http://schemas.microsoft.com/office/drawing/2014/main" id="{B443B9EE-A75B-2942-B1E2-EEA27A368EA5}"/>
              </a:ext>
            </a:extLst>
          </p:cNvPr>
          <p:cNvSpPr/>
          <p:nvPr/>
        </p:nvSpPr>
        <p:spPr>
          <a:xfrm>
            <a:off x="9490841" y="-1300"/>
            <a:ext cx="2701159" cy="6858000"/>
          </a:xfrm>
          <a:prstGeom prst="rect">
            <a:avLst/>
          </a:prstGeom>
          <a:solidFill>
            <a:srgbClr val="0D28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and white logo&#10;&#10;Description automatically generated">
            <a:extLst>
              <a:ext uri="{FF2B5EF4-FFF2-40B4-BE49-F238E27FC236}">
                <a16:creationId xmlns:a16="http://schemas.microsoft.com/office/drawing/2014/main" id="{436C1B4F-BBE6-3944-BAC6-C8F7DE3434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44495" y="282574"/>
            <a:ext cx="1593850" cy="796925"/>
          </a:xfrm>
          <a:prstGeom prst="rect">
            <a:avLst/>
          </a:prstGeom>
        </p:spPr>
      </p:pic>
      <p:sp>
        <p:nvSpPr>
          <p:cNvPr id="18" name="object 5">
            <a:extLst>
              <a:ext uri="{FF2B5EF4-FFF2-40B4-BE49-F238E27FC236}">
                <a16:creationId xmlns:a16="http://schemas.microsoft.com/office/drawing/2014/main" id="{B89A0678-22DD-62BD-7F49-61333EC09479}"/>
              </a:ext>
            </a:extLst>
          </p:cNvPr>
          <p:cNvSpPr/>
          <p:nvPr/>
        </p:nvSpPr>
        <p:spPr>
          <a:xfrm>
            <a:off x="1528825" y="2878201"/>
            <a:ext cx="6086475" cy="0"/>
          </a:xfrm>
          <a:custGeom>
            <a:avLst/>
            <a:gdLst/>
            <a:ahLst/>
            <a:cxnLst/>
            <a:rect l="l" t="t" r="r" b="b"/>
            <a:pathLst>
              <a:path w="6086475">
                <a:moveTo>
                  <a:pt x="0" y="0"/>
                </a:moveTo>
                <a:lnTo>
                  <a:pt x="6086475" y="0"/>
                </a:lnTo>
              </a:path>
            </a:pathLst>
          </a:custGeom>
          <a:ln w="12700">
            <a:solidFill>
              <a:srgbClr val="7E7E7E"/>
            </a:solidFill>
          </a:ln>
        </p:spPr>
        <p:txBody>
          <a:bodyPr wrap="square" lIns="0" tIns="0" rIns="0" bIns="0" rtlCol="0"/>
          <a:lstStyle/>
          <a:p>
            <a:endParaRPr/>
          </a:p>
        </p:txBody>
      </p:sp>
      <p:sp>
        <p:nvSpPr>
          <p:cNvPr id="19" name="object 6">
            <a:extLst>
              <a:ext uri="{FF2B5EF4-FFF2-40B4-BE49-F238E27FC236}">
                <a16:creationId xmlns:a16="http://schemas.microsoft.com/office/drawing/2014/main" id="{9E873D08-D138-D112-34D8-DBE3A1140F9E}"/>
              </a:ext>
            </a:extLst>
          </p:cNvPr>
          <p:cNvSpPr/>
          <p:nvPr/>
        </p:nvSpPr>
        <p:spPr>
          <a:xfrm>
            <a:off x="1528825" y="3979798"/>
            <a:ext cx="6086475" cy="0"/>
          </a:xfrm>
          <a:custGeom>
            <a:avLst/>
            <a:gdLst/>
            <a:ahLst/>
            <a:cxnLst/>
            <a:rect l="l" t="t" r="r" b="b"/>
            <a:pathLst>
              <a:path w="6086475">
                <a:moveTo>
                  <a:pt x="0" y="0"/>
                </a:moveTo>
                <a:lnTo>
                  <a:pt x="6086475" y="0"/>
                </a:lnTo>
              </a:path>
            </a:pathLst>
          </a:custGeom>
          <a:ln w="12700">
            <a:solidFill>
              <a:srgbClr val="7E7E7E"/>
            </a:solidFill>
          </a:ln>
        </p:spPr>
        <p:txBody>
          <a:bodyPr wrap="square" lIns="0" tIns="0" rIns="0" bIns="0" rtlCol="0"/>
          <a:lstStyle/>
          <a:p>
            <a:endParaRPr/>
          </a:p>
        </p:txBody>
      </p:sp>
      <p:sp>
        <p:nvSpPr>
          <p:cNvPr id="20" name="object 7">
            <a:extLst>
              <a:ext uri="{FF2B5EF4-FFF2-40B4-BE49-F238E27FC236}">
                <a16:creationId xmlns:a16="http://schemas.microsoft.com/office/drawing/2014/main" id="{568FF52A-1141-1E8C-59A4-730DFF2A8751}"/>
              </a:ext>
            </a:extLst>
          </p:cNvPr>
          <p:cNvSpPr/>
          <p:nvPr/>
        </p:nvSpPr>
        <p:spPr>
          <a:xfrm>
            <a:off x="1528825" y="1776476"/>
            <a:ext cx="6086475" cy="0"/>
          </a:xfrm>
          <a:custGeom>
            <a:avLst/>
            <a:gdLst/>
            <a:ahLst/>
            <a:cxnLst/>
            <a:rect l="l" t="t" r="r" b="b"/>
            <a:pathLst>
              <a:path w="6086475">
                <a:moveTo>
                  <a:pt x="0" y="0"/>
                </a:moveTo>
                <a:lnTo>
                  <a:pt x="6086475" y="0"/>
                </a:lnTo>
              </a:path>
            </a:pathLst>
          </a:custGeom>
          <a:ln w="12700">
            <a:solidFill>
              <a:srgbClr val="7E7E7E"/>
            </a:solidFill>
          </a:ln>
        </p:spPr>
        <p:txBody>
          <a:bodyPr wrap="square" lIns="0" tIns="0" rIns="0" bIns="0" rtlCol="0"/>
          <a:lstStyle/>
          <a:p>
            <a:endParaRPr/>
          </a:p>
        </p:txBody>
      </p:sp>
      <p:sp>
        <p:nvSpPr>
          <p:cNvPr id="21" name="object 8">
            <a:extLst>
              <a:ext uri="{FF2B5EF4-FFF2-40B4-BE49-F238E27FC236}">
                <a16:creationId xmlns:a16="http://schemas.microsoft.com/office/drawing/2014/main" id="{BC567FEB-1C36-B7D4-B335-81333A49E80A}"/>
              </a:ext>
            </a:extLst>
          </p:cNvPr>
          <p:cNvSpPr/>
          <p:nvPr/>
        </p:nvSpPr>
        <p:spPr>
          <a:xfrm>
            <a:off x="1528825" y="5048250"/>
            <a:ext cx="6086475" cy="0"/>
          </a:xfrm>
          <a:custGeom>
            <a:avLst/>
            <a:gdLst/>
            <a:ahLst/>
            <a:cxnLst/>
            <a:rect l="l" t="t" r="r" b="b"/>
            <a:pathLst>
              <a:path w="6086475">
                <a:moveTo>
                  <a:pt x="0" y="0"/>
                </a:moveTo>
                <a:lnTo>
                  <a:pt x="6086475" y="0"/>
                </a:lnTo>
              </a:path>
            </a:pathLst>
          </a:custGeom>
          <a:ln w="12700">
            <a:solidFill>
              <a:srgbClr val="7E7E7E"/>
            </a:solidFill>
          </a:ln>
        </p:spPr>
        <p:txBody>
          <a:bodyPr wrap="square" lIns="0" tIns="0" rIns="0" bIns="0" rtlCol="0"/>
          <a:lstStyle/>
          <a:p>
            <a:endParaRPr/>
          </a:p>
        </p:txBody>
      </p:sp>
      <p:sp>
        <p:nvSpPr>
          <p:cNvPr id="22" name="object 9">
            <a:extLst>
              <a:ext uri="{FF2B5EF4-FFF2-40B4-BE49-F238E27FC236}">
                <a16:creationId xmlns:a16="http://schemas.microsoft.com/office/drawing/2014/main" id="{AF12D866-879F-76F5-69AF-E90E3B626613}"/>
              </a:ext>
            </a:extLst>
          </p:cNvPr>
          <p:cNvSpPr txBox="1"/>
          <p:nvPr/>
        </p:nvSpPr>
        <p:spPr>
          <a:xfrm>
            <a:off x="2050542" y="2197430"/>
            <a:ext cx="108585" cy="259686"/>
          </a:xfrm>
          <a:prstGeom prst="rect">
            <a:avLst/>
          </a:prstGeom>
        </p:spPr>
        <p:txBody>
          <a:bodyPr vert="horz" wrap="square" lIns="0" tIns="13335" rIns="0" bIns="0" rtlCol="0">
            <a:spAutoFit/>
          </a:bodyPr>
          <a:lstStyle/>
          <a:p>
            <a:pPr marL="12700">
              <a:lnSpc>
                <a:spcPct val="100000"/>
              </a:lnSpc>
              <a:spcBef>
                <a:spcPts val="105"/>
              </a:spcBef>
            </a:pPr>
            <a:r>
              <a:rPr sz="1600" b="1" spc="-50">
                <a:solidFill>
                  <a:srgbClr val="2484C6"/>
                </a:solidFill>
                <a:latin typeface="+mn-lt"/>
                <a:cs typeface="Calibri"/>
              </a:rPr>
              <a:t>1</a:t>
            </a:r>
            <a:endParaRPr sz="1600">
              <a:solidFill>
                <a:srgbClr val="2484C6"/>
              </a:solidFill>
              <a:latin typeface="+mn-lt"/>
              <a:cs typeface="Calibri"/>
            </a:endParaRPr>
          </a:p>
        </p:txBody>
      </p:sp>
      <p:sp>
        <p:nvSpPr>
          <p:cNvPr id="23" name="object 10">
            <a:extLst>
              <a:ext uri="{FF2B5EF4-FFF2-40B4-BE49-F238E27FC236}">
                <a16:creationId xmlns:a16="http://schemas.microsoft.com/office/drawing/2014/main" id="{73617437-98AD-0071-B5B6-EBA9DC0471C0}"/>
              </a:ext>
            </a:extLst>
          </p:cNvPr>
          <p:cNvSpPr txBox="1"/>
          <p:nvPr/>
        </p:nvSpPr>
        <p:spPr>
          <a:xfrm>
            <a:off x="2760345" y="2197430"/>
            <a:ext cx="3456304" cy="290464"/>
          </a:xfrm>
          <a:prstGeom prst="rect">
            <a:avLst/>
          </a:prstGeom>
        </p:spPr>
        <p:txBody>
          <a:bodyPr vert="horz" wrap="square" lIns="0" tIns="13335" rIns="0" bIns="0" rtlCol="0">
            <a:spAutoFit/>
          </a:bodyPr>
          <a:lstStyle/>
          <a:p>
            <a:pPr marL="12700">
              <a:lnSpc>
                <a:spcPct val="100000"/>
              </a:lnSpc>
              <a:spcBef>
                <a:spcPts val="105"/>
              </a:spcBef>
            </a:pPr>
            <a:r>
              <a:rPr lang="en-GB" b="1" spc="-30">
                <a:latin typeface="+mn-lt"/>
                <a:cs typeface="Calibri"/>
              </a:rPr>
              <a:t>Project Overview</a:t>
            </a:r>
            <a:endParaRPr>
              <a:latin typeface="+mn-lt"/>
              <a:cs typeface="Calibri"/>
            </a:endParaRPr>
          </a:p>
        </p:txBody>
      </p:sp>
      <p:sp>
        <p:nvSpPr>
          <p:cNvPr id="24" name="object 11">
            <a:extLst>
              <a:ext uri="{FF2B5EF4-FFF2-40B4-BE49-F238E27FC236}">
                <a16:creationId xmlns:a16="http://schemas.microsoft.com/office/drawing/2014/main" id="{738230C4-CA88-990F-B190-5A6E45235A66}"/>
              </a:ext>
            </a:extLst>
          </p:cNvPr>
          <p:cNvSpPr txBox="1"/>
          <p:nvPr/>
        </p:nvSpPr>
        <p:spPr>
          <a:xfrm>
            <a:off x="2050542" y="3299840"/>
            <a:ext cx="107950" cy="259686"/>
          </a:xfrm>
          <a:prstGeom prst="rect">
            <a:avLst/>
          </a:prstGeom>
        </p:spPr>
        <p:txBody>
          <a:bodyPr vert="horz" wrap="square" lIns="0" tIns="13335" rIns="0" bIns="0" rtlCol="0">
            <a:spAutoFit/>
          </a:bodyPr>
          <a:lstStyle/>
          <a:p>
            <a:pPr marL="12700">
              <a:lnSpc>
                <a:spcPct val="100000"/>
              </a:lnSpc>
              <a:spcBef>
                <a:spcPts val="105"/>
              </a:spcBef>
            </a:pPr>
            <a:r>
              <a:rPr sz="1600" b="1" spc="-50">
                <a:solidFill>
                  <a:srgbClr val="2484C6"/>
                </a:solidFill>
                <a:latin typeface="+mn-lt"/>
                <a:cs typeface="Calibri"/>
              </a:rPr>
              <a:t>2</a:t>
            </a:r>
            <a:endParaRPr sz="1600">
              <a:solidFill>
                <a:srgbClr val="2484C6"/>
              </a:solidFill>
              <a:latin typeface="+mn-lt"/>
              <a:cs typeface="Calibri"/>
            </a:endParaRPr>
          </a:p>
        </p:txBody>
      </p:sp>
      <p:sp>
        <p:nvSpPr>
          <p:cNvPr id="25" name="object 12">
            <a:extLst>
              <a:ext uri="{FF2B5EF4-FFF2-40B4-BE49-F238E27FC236}">
                <a16:creationId xmlns:a16="http://schemas.microsoft.com/office/drawing/2014/main" id="{7D5292AF-CF27-15F6-69F5-675FAA8A7EB2}"/>
              </a:ext>
            </a:extLst>
          </p:cNvPr>
          <p:cNvSpPr txBox="1"/>
          <p:nvPr/>
        </p:nvSpPr>
        <p:spPr>
          <a:xfrm>
            <a:off x="2760345" y="3299840"/>
            <a:ext cx="3594735" cy="290464"/>
          </a:xfrm>
          <a:prstGeom prst="rect">
            <a:avLst/>
          </a:prstGeom>
        </p:spPr>
        <p:txBody>
          <a:bodyPr vert="horz" wrap="square" lIns="0" tIns="13335" rIns="0" bIns="0" rtlCol="0">
            <a:spAutoFit/>
          </a:bodyPr>
          <a:lstStyle/>
          <a:p>
            <a:pPr marL="12700">
              <a:lnSpc>
                <a:spcPct val="100000"/>
              </a:lnSpc>
              <a:spcBef>
                <a:spcPts val="105"/>
              </a:spcBef>
            </a:pPr>
            <a:r>
              <a:rPr lang="en-GB" b="1" spc="-45">
                <a:latin typeface="+mn-lt"/>
                <a:cs typeface="Calibri"/>
              </a:rPr>
              <a:t>Economic Benefit</a:t>
            </a:r>
            <a:endParaRPr>
              <a:latin typeface="+mn-lt"/>
              <a:cs typeface="Calibri"/>
            </a:endParaRPr>
          </a:p>
        </p:txBody>
      </p:sp>
      <p:sp>
        <p:nvSpPr>
          <p:cNvPr id="26" name="object 13">
            <a:extLst>
              <a:ext uri="{FF2B5EF4-FFF2-40B4-BE49-F238E27FC236}">
                <a16:creationId xmlns:a16="http://schemas.microsoft.com/office/drawing/2014/main" id="{86C6CF33-732E-44E9-A045-7E3E7DC11C06}"/>
              </a:ext>
            </a:extLst>
          </p:cNvPr>
          <p:cNvSpPr txBox="1"/>
          <p:nvPr/>
        </p:nvSpPr>
        <p:spPr>
          <a:xfrm>
            <a:off x="2050542" y="4385309"/>
            <a:ext cx="107950" cy="259045"/>
          </a:xfrm>
          <a:prstGeom prst="rect">
            <a:avLst/>
          </a:prstGeom>
        </p:spPr>
        <p:txBody>
          <a:bodyPr vert="horz" wrap="square" lIns="0" tIns="12700" rIns="0" bIns="0" rtlCol="0">
            <a:spAutoFit/>
          </a:bodyPr>
          <a:lstStyle/>
          <a:p>
            <a:pPr marL="12700">
              <a:lnSpc>
                <a:spcPct val="100000"/>
              </a:lnSpc>
              <a:spcBef>
                <a:spcPts val="100"/>
              </a:spcBef>
            </a:pPr>
            <a:r>
              <a:rPr sz="1600" b="1" spc="-50">
                <a:solidFill>
                  <a:srgbClr val="2484C6"/>
                </a:solidFill>
                <a:latin typeface="+mn-lt"/>
                <a:cs typeface="Calibri"/>
              </a:rPr>
              <a:t>3</a:t>
            </a:r>
            <a:endParaRPr sz="1600">
              <a:solidFill>
                <a:srgbClr val="2484C6"/>
              </a:solidFill>
              <a:latin typeface="+mn-lt"/>
              <a:cs typeface="Calibri"/>
            </a:endParaRPr>
          </a:p>
        </p:txBody>
      </p:sp>
      <p:sp>
        <p:nvSpPr>
          <p:cNvPr id="27" name="object 14">
            <a:extLst>
              <a:ext uri="{FF2B5EF4-FFF2-40B4-BE49-F238E27FC236}">
                <a16:creationId xmlns:a16="http://schemas.microsoft.com/office/drawing/2014/main" id="{3663935A-BD20-D3E2-AEFD-DA8ABD25FFE0}"/>
              </a:ext>
            </a:extLst>
          </p:cNvPr>
          <p:cNvSpPr txBox="1"/>
          <p:nvPr/>
        </p:nvSpPr>
        <p:spPr>
          <a:xfrm>
            <a:off x="2760345" y="4257293"/>
            <a:ext cx="4250055" cy="566822"/>
          </a:xfrm>
          <a:prstGeom prst="rect">
            <a:avLst/>
          </a:prstGeom>
        </p:spPr>
        <p:txBody>
          <a:bodyPr vert="horz" wrap="square" lIns="0" tIns="12700" rIns="0" bIns="0" rtlCol="0">
            <a:spAutoFit/>
          </a:bodyPr>
          <a:lstStyle/>
          <a:p>
            <a:pPr marL="12700">
              <a:lnSpc>
                <a:spcPct val="100000"/>
              </a:lnSpc>
              <a:spcBef>
                <a:spcPts val="100"/>
              </a:spcBef>
            </a:pPr>
            <a:r>
              <a:rPr lang="en-GB" b="1" spc="-10">
                <a:latin typeface="+mn-lt"/>
                <a:cs typeface="Calibri"/>
              </a:rPr>
              <a:t>Landowner Compensation &amp; Landowner Protections</a:t>
            </a:r>
            <a:endParaRPr>
              <a:latin typeface="+mn-lt"/>
              <a:cs typeface="Calibri"/>
            </a:endParaRPr>
          </a:p>
        </p:txBody>
      </p:sp>
      <p:sp>
        <p:nvSpPr>
          <p:cNvPr id="28" name="object 8">
            <a:extLst>
              <a:ext uri="{FF2B5EF4-FFF2-40B4-BE49-F238E27FC236}">
                <a16:creationId xmlns:a16="http://schemas.microsoft.com/office/drawing/2014/main" id="{8981B9A5-9150-EB9A-F28D-FD15E5C5684B}"/>
              </a:ext>
            </a:extLst>
          </p:cNvPr>
          <p:cNvSpPr/>
          <p:nvPr/>
        </p:nvSpPr>
        <p:spPr>
          <a:xfrm>
            <a:off x="1528825" y="6019800"/>
            <a:ext cx="6086475" cy="0"/>
          </a:xfrm>
          <a:custGeom>
            <a:avLst/>
            <a:gdLst/>
            <a:ahLst/>
            <a:cxnLst/>
            <a:rect l="l" t="t" r="r" b="b"/>
            <a:pathLst>
              <a:path w="6086475">
                <a:moveTo>
                  <a:pt x="0" y="0"/>
                </a:moveTo>
                <a:lnTo>
                  <a:pt x="6086475" y="0"/>
                </a:lnTo>
              </a:path>
            </a:pathLst>
          </a:custGeom>
          <a:ln w="12700">
            <a:solidFill>
              <a:srgbClr val="7E7E7E"/>
            </a:solidFill>
          </a:ln>
        </p:spPr>
        <p:txBody>
          <a:bodyPr wrap="square" lIns="0" tIns="0" rIns="0" bIns="0" rtlCol="0"/>
          <a:lstStyle/>
          <a:p>
            <a:endParaRPr/>
          </a:p>
        </p:txBody>
      </p:sp>
      <p:sp>
        <p:nvSpPr>
          <p:cNvPr id="29" name="object 13">
            <a:extLst>
              <a:ext uri="{FF2B5EF4-FFF2-40B4-BE49-F238E27FC236}">
                <a16:creationId xmlns:a16="http://schemas.microsoft.com/office/drawing/2014/main" id="{AD7369EC-4EFC-E5EA-C522-8C1631291B6C}"/>
              </a:ext>
            </a:extLst>
          </p:cNvPr>
          <p:cNvSpPr txBox="1"/>
          <p:nvPr/>
        </p:nvSpPr>
        <p:spPr>
          <a:xfrm>
            <a:off x="2052531" y="5453760"/>
            <a:ext cx="107950" cy="259045"/>
          </a:xfrm>
          <a:prstGeom prst="rect">
            <a:avLst/>
          </a:prstGeom>
        </p:spPr>
        <p:txBody>
          <a:bodyPr vert="horz" wrap="square" lIns="0" tIns="12700" rIns="0" bIns="0" rtlCol="0">
            <a:spAutoFit/>
          </a:bodyPr>
          <a:lstStyle/>
          <a:p>
            <a:pPr marL="12700">
              <a:lnSpc>
                <a:spcPct val="100000"/>
              </a:lnSpc>
              <a:spcBef>
                <a:spcPts val="100"/>
              </a:spcBef>
            </a:pPr>
            <a:r>
              <a:rPr lang="en-GB" sz="1600" b="1" spc="-50">
                <a:solidFill>
                  <a:srgbClr val="2484C6"/>
                </a:solidFill>
                <a:latin typeface="+mn-lt"/>
                <a:cs typeface="Calibri"/>
              </a:rPr>
              <a:t>4</a:t>
            </a:r>
            <a:endParaRPr sz="1600">
              <a:solidFill>
                <a:srgbClr val="2484C6"/>
              </a:solidFill>
              <a:latin typeface="+mn-lt"/>
              <a:cs typeface="Calibri"/>
            </a:endParaRPr>
          </a:p>
        </p:txBody>
      </p:sp>
      <p:sp>
        <p:nvSpPr>
          <p:cNvPr id="30" name="object 14">
            <a:extLst>
              <a:ext uri="{FF2B5EF4-FFF2-40B4-BE49-F238E27FC236}">
                <a16:creationId xmlns:a16="http://schemas.microsoft.com/office/drawing/2014/main" id="{24BC1759-92AA-4CF6-F2BD-09988EC4262C}"/>
              </a:ext>
            </a:extLst>
          </p:cNvPr>
          <p:cNvSpPr txBox="1"/>
          <p:nvPr/>
        </p:nvSpPr>
        <p:spPr>
          <a:xfrm>
            <a:off x="2760345" y="5453760"/>
            <a:ext cx="4250055" cy="289823"/>
          </a:xfrm>
          <a:prstGeom prst="rect">
            <a:avLst/>
          </a:prstGeom>
        </p:spPr>
        <p:txBody>
          <a:bodyPr vert="horz" wrap="square" lIns="0" tIns="12700" rIns="0" bIns="0" rtlCol="0">
            <a:spAutoFit/>
          </a:bodyPr>
          <a:lstStyle/>
          <a:p>
            <a:pPr marL="12700">
              <a:lnSpc>
                <a:spcPct val="100000"/>
              </a:lnSpc>
              <a:spcBef>
                <a:spcPts val="100"/>
              </a:spcBef>
            </a:pPr>
            <a:r>
              <a:rPr lang="en-GB" b="1" spc="-10">
                <a:latin typeface="+mn-lt"/>
                <a:cs typeface="Calibri"/>
              </a:rPr>
              <a:t>Safety</a:t>
            </a:r>
            <a:endParaRPr>
              <a:latin typeface="+mn-lt"/>
              <a:cs typeface="Calibri"/>
            </a:endParaRPr>
          </a:p>
        </p:txBody>
      </p:sp>
    </p:spTree>
    <p:extLst>
      <p:ext uri="{BB962C8B-B14F-4D97-AF65-F5344CB8AC3E}">
        <p14:creationId xmlns:p14="http://schemas.microsoft.com/office/powerpoint/2010/main" val="659118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BFB3B2F-8CEA-124F-BCB3-6D8B3D774D3A}"/>
              </a:ext>
            </a:extLst>
          </p:cNvPr>
          <p:cNvSpPr>
            <a:spLocks noGrp="1"/>
          </p:cNvSpPr>
          <p:nvPr>
            <p:ph type="pic" sz="quarter" idx="13"/>
          </p:nvPr>
        </p:nvSpPr>
        <p:spPr/>
        <p:txBody>
          <a:bodyPr/>
          <a:lstStyle/>
          <a:p>
            <a:endParaRPr lang="en-US"/>
          </a:p>
        </p:txBody>
      </p:sp>
      <p:sp>
        <p:nvSpPr>
          <p:cNvPr id="4" name="Text Placeholder 3">
            <a:extLst>
              <a:ext uri="{FF2B5EF4-FFF2-40B4-BE49-F238E27FC236}">
                <a16:creationId xmlns:a16="http://schemas.microsoft.com/office/drawing/2014/main" id="{382BC3A1-F5B7-01F8-0646-A02F18C14452}"/>
              </a:ext>
            </a:extLst>
          </p:cNvPr>
          <p:cNvSpPr>
            <a:spLocks noGrp="1"/>
          </p:cNvSpPr>
          <p:nvPr>
            <p:ph type="body" sz="quarter" idx="11"/>
          </p:nvPr>
        </p:nvSpPr>
        <p:spPr/>
        <p:txBody>
          <a:bodyPr/>
          <a:lstStyle/>
          <a:p>
            <a:r>
              <a:rPr lang="en-US"/>
              <a:t>OVERVIEW</a:t>
            </a:r>
          </a:p>
        </p:txBody>
      </p:sp>
    </p:spTree>
    <p:extLst>
      <p:ext uri="{BB962C8B-B14F-4D97-AF65-F5344CB8AC3E}">
        <p14:creationId xmlns:p14="http://schemas.microsoft.com/office/powerpoint/2010/main" val="1978953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4B5BAA-5E48-3646-BBD7-CD4F708E7010}"/>
              </a:ext>
            </a:extLst>
          </p:cNvPr>
          <p:cNvSpPr/>
          <p:nvPr/>
        </p:nvSpPr>
        <p:spPr>
          <a:xfrm>
            <a:off x="0" y="0"/>
            <a:ext cx="9490841" cy="6874806"/>
          </a:xfrm>
          <a:prstGeom prst="rect">
            <a:avLst/>
          </a:prstGeom>
          <a:gradFill>
            <a:gsLst>
              <a:gs pos="0">
                <a:schemeClr val="accent1">
                  <a:lumMod val="5000"/>
                  <a:lumOff val="95000"/>
                </a:schemeClr>
              </a:gs>
              <a:gs pos="100000">
                <a:schemeClr val="accent1">
                  <a:lumMod val="13703"/>
                  <a:lumOff val="86297"/>
                </a:schemeClr>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E202B1-B078-0A48-8B5D-82857DA703E6}"/>
              </a:ext>
            </a:extLst>
          </p:cNvPr>
          <p:cNvSpPr>
            <a:spLocks noGrp="1"/>
          </p:cNvSpPr>
          <p:nvPr>
            <p:ph type="ctrTitle"/>
          </p:nvPr>
        </p:nvSpPr>
        <p:spPr/>
        <p:txBody>
          <a:bodyPr>
            <a:noAutofit/>
          </a:bodyPr>
          <a:lstStyle/>
          <a:p>
            <a:r>
              <a:rPr lang="en-US" sz="3200">
                <a:solidFill>
                  <a:srgbClr val="0E172C"/>
                </a:solidFill>
                <a:latin typeface="Chonburi" pitchFamily="2" charset="-34"/>
                <a:cs typeface="Chonburi" pitchFamily="2" charset="-34"/>
              </a:rPr>
              <a:t>Midwest Carbon Express Overview</a:t>
            </a:r>
          </a:p>
        </p:txBody>
      </p:sp>
      <p:sp>
        <p:nvSpPr>
          <p:cNvPr id="4" name="Rectangle 3">
            <a:extLst>
              <a:ext uri="{FF2B5EF4-FFF2-40B4-BE49-F238E27FC236}">
                <a16:creationId xmlns:a16="http://schemas.microsoft.com/office/drawing/2014/main" id="{B443B9EE-A75B-2942-B1E2-EEA27A368EA5}"/>
              </a:ext>
            </a:extLst>
          </p:cNvPr>
          <p:cNvSpPr/>
          <p:nvPr/>
        </p:nvSpPr>
        <p:spPr>
          <a:xfrm>
            <a:off x="9490841" y="-1300"/>
            <a:ext cx="2701159" cy="6858000"/>
          </a:xfrm>
          <a:prstGeom prst="rect">
            <a:avLst/>
          </a:prstGeom>
          <a:solidFill>
            <a:srgbClr val="0D28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745B955-12A6-49EF-324C-A888B4782C8C}"/>
              </a:ext>
            </a:extLst>
          </p:cNvPr>
          <p:cNvSpPr/>
          <p:nvPr/>
        </p:nvSpPr>
        <p:spPr>
          <a:xfrm>
            <a:off x="9947187" y="2038865"/>
            <a:ext cx="1915298" cy="147251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and white logo&#10;&#10;Description automatically generated">
            <a:extLst>
              <a:ext uri="{FF2B5EF4-FFF2-40B4-BE49-F238E27FC236}">
                <a16:creationId xmlns:a16="http://schemas.microsoft.com/office/drawing/2014/main" id="{436C1B4F-BBE6-3944-BAC6-C8F7DE3434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44495" y="282574"/>
            <a:ext cx="1593850" cy="796925"/>
          </a:xfrm>
          <a:prstGeom prst="rect">
            <a:avLst/>
          </a:prstGeom>
        </p:spPr>
      </p:pic>
      <p:sp>
        <p:nvSpPr>
          <p:cNvPr id="49" name="Text Placeholder 2">
            <a:extLst>
              <a:ext uri="{FF2B5EF4-FFF2-40B4-BE49-F238E27FC236}">
                <a16:creationId xmlns:a16="http://schemas.microsoft.com/office/drawing/2014/main" id="{F98D1131-1284-5977-61CC-8A4F17378392}"/>
              </a:ext>
            </a:extLst>
          </p:cNvPr>
          <p:cNvSpPr txBox="1">
            <a:spLocks/>
          </p:cNvSpPr>
          <p:nvPr/>
        </p:nvSpPr>
        <p:spPr>
          <a:xfrm>
            <a:off x="279268" y="1644201"/>
            <a:ext cx="8874900" cy="249277"/>
          </a:xfrm>
          <a:prstGeom prst="rect">
            <a:avLst/>
          </a:prstGeom>
        </p:spPr>
        <p:txBody>
          <a:bodyPr vert="horz" lIns="91440" tIns="45720" rIns="91440" bIns="45720" rtlCol="0" anchor="ctr"/>
          <a:lstStyle>
            <a:defPPr>
              <a:defRPr lang="en-US"/>
            </a:defPPr>
            <a:lvl1pPr indent="0">
              <a:lnSpc>
                <a:spcPct val="90000"/>
              </a:lnSpc>
              <a:spcBef>
                <a:spcPts val="1000"/>
              </a:spcBef>
              <a:buFontTx/>
              <a:buNone/>
              <a:defRPr sz="1100" b="0" i="1">
                <a:solidFill>
                  <a:schemeClr val="tx1">
                    <a:tint val="75000"/>
                  </a:schemeClr>
                </a:solidFill>
                <a:latin typeface="Droid Serif" panose="02020600060500020200" pitchFamily="18" charset="0"/>
                <a:ea typeface="Droid Serif" panose="02020600060500020200" pitchFamily="18" charset="0"/>
                <a:cs typeface="Droid Serif" panose="02020600060500020200" pitchFamily="18"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12700">
              <a:lnSpc>
                <a:spcPct val="100000"/>
              </a:lnSpc>
              <a:spcBef>
                <a:spcPts val="105"/>
              </a:spcBef>
            </a:pPr>
            <a:r>
              <a:rPr lang="en-US" sz="1100" i="1" spc="75">
                <a:latin typeface="Cambria"/>
                <a:cs typeface="Cambria"/>
              </a:rPr>
              <a:t>At</a:t>
            </a:r>
            <a:r>
              <a:rPr lang="en-US" sz="1100" i="1" spc="90">
                <a:latin typeface="Cambria"/>
                <a:cs typeface="Cambria"/>
              </a:rPr>
              <a:t> </a:t>
            </a:r>
            <a:r>
              <a:rPr lang="en-US" sz="1100" i="1" spc="65">
                <a:latin typeface="Cambria"/>
                <a:cs typeface="Cambria"/>
              </a:rPr>
              <a:t>our</a:t>
            </a:r>
            <a:r>
              <a:rPr lang="en-US" sz="1100" i="1" spc="105">
                <a:latin typeface="Cambria"/>
                <a:cs typeface="Cambria"/>
              </a:rPr>
              <a:t> 57</a:t>
            </a:r>
            <a:r>
              <a:rPr lang="en-US" sz="1100" i="1" spc="95">
                <a:latin typeface="Cambria"/>
                <a:cs typeface="Cambria"/>
              </a:rPr>
              <a:t> </a:t>
            </a:r>
            <a:r>
              <a:rPr lang="en-US" sz="1100" i="1" spc="50">
                <a:latin typeface="Cambria"/>
                <a:cs typeface="Cambria"/>
              </a:rPr>
              <a:t>partner</a:t>
            </a:r>
            <a:r>
              <a:rPr lang="en-US" sz="1100" i="1" spc="85">
                <a:latin typeface="Cambria"/>
                <a:cs typeface="Cambria"/>
              </a:rPr>
              <a:t> </a:t>
            </a:r>
            <a:r>
              <a:rPr lang="en-US" sz="1100" i="1" spc="50">
                <a:latin typeface="Cambria"/>
                <a:cs typeface="Cambria"/>
              </a:rPr>
              <a:t>ethanol</a:t>
            </a:r>
            <a:r>
              <a:rPr lang="en-US" sz="1100" i="1" spc="105">
                <a:latin typeface="Cambria"/>
                <a:cs typeface="Cambria"/>
              </a:rPr>
              <a:t> </a:t>
            </a:r>
            <a:r>
              <a:rPr lang="en-US" sz="1100" i="1" spc="50">
                <a:latin typeface="Cambria"/>
                <a:cs typeface="Cambria"/>
              </a:rPr>
              <a:t>plants,</a:t>
            </a:r>
            <a:r>
              <a:rPr lang="en-US" sz="1100" i="1" spc="85">
                <a:latin typeface="Cambria"/>
                <a:cs typeface="Cambria"/>
              </a:rPr>
              <a:t> </a:t>
            </a:r>
            <a:r>
              <a:rPr lang="en-US" sz="1100" i="1" spc="65">
                <a:latin typeface="Cambria"/>
                <a:cs typeface="Cambria"/>
              </a:rPr>
              <a:t>Summit</a:t>
            </a:r>
            <a:r>
              <a:rPr lang="en-US" sz="1100" i="1" spc="105">
                <a:latin typeface="Cambria"/>
                <a:cs typeface="Cambria"/>
              </a:rPr>
              <a:t> </a:t>
            </a:r>
            <a:r>
              <a:rPr lang="en-US" sz="1100" i="1" spc="65">
                <a:latin typeface="Cambria"/>
                <a:cs typeface="Cambria"/>
              </a:rPr>
              <a:t>Carbon</a:t>
            </a:r>
            <a:r>
              <a:rPr lang="en-US" sz="1100" i="1" spc="85">
                <a:latin typeface="Cambria"/>
                <a:cs typeface="Cambria"/>
              </a:rPr>
              <a:t> </a:t>
            </a:r>
            <a:r>
              <a:rPr lang="en-US" sz="1100" i="1" spc="55">
                <a:latin typeface="Cambria"/>
                <a:cs typeface="Cambria"/>
              </a:rPr>
              <a:t>Solutions</a:t>
            </a:r>
            <a:r>
              <a:rPr lang="en-US" sz="1100" i="1" spc="105">
                <a:latin typeface="Cambria"/>
                <a:cs typeface="Cambria"/>
              </a:rPr>
              <a:t> </a:t>
            </a:r>
            <a:r>
              <a:rPr lang="en-US" sz="1100" i="1" spc="55">
                <a:latin typeface="Cambria"/>
                <a:cs typeface="Cambria"/>
              </a:rPr>
              <a:t>will</a:t>
            </a:r>
            <a:r>
              <a:rPr lang="en-US" sz="1100" i="1" spc="100">
                <a:latin typeface="Cambria"/>
                <a:cs typeface="Cambria"/>
              </a:rPr>
              <a:t> </a:t>
            </a:r>
            <a:r>
              <a:rPr lang="en-US" sz="1100" i="1" spc="50">
                <a:latin typeface="Cambria"/>
                <a:cs typeface="Cambria"/>
              </a:rPr>
              <a:t>install</a:t>
            </a:r>
            <a:r>
              <a:rPr lang="en-US" sz="1100" i="1" spc="105">
                <a:latin typeface="Cambria"/>
                <a:cs typeface="Cambria"/>
              </a:rPr>
              <a:t> </a:t>
            </a:r>
            <a:r>
              <a:rPr lang="en-US" sz="1100" i="1" spc="60">
                <a:latin typeface="Cambria"/>
                <a:cs typeface="Cambria"/>
              </a:rPr>
              <a:t>new,</a:t>
            </a:r>
            <a:r>
              <a:rPr lang="en-US" sz="1100" i="1" spc="105">
                <a:latin typeface="Cambria"/>
                <a:cs typeface="Cambria"/>
              </a:rPr>
              <a:t> </a:t>
            </a:r>
            <a:r>
              <a:rPr lang="en-US" sz="1100" i="1">
                <a:latin typeface="Cambria"/>
                <a:cs typeface="Cambria"/>
              </a:rPr>
              <a:t>state-of-the-art</a:t>
            </a:r>
            <a:r>
              <a:rPr lang="en-US" sz="1100" i="1" spc="40">
                <a:latin typeface="Cambria"/>
                <a:cs typeface="Cambria"/>
              </a:rPr>
              <a:t> infrastructure</a:t>
            </a:r>
            <a:endParaRPr lang="en-US" sz="1100">
              <a:latin typeface="Cambria"/>
              <a:cs typeface="Cambria"/>
            </a:endParaRPr>
          </a:p>
        </p:txBody>
      </p:sp>
      <p:pic>
        <p:nvPicPr>
          <p:cNvPr id="82" name="Picture 81" descr="A map of the state of iowa&#10;&#10;Description automatically generated">
            <a:extLst>
              <a:ext uri="{FF2B5EF4-FFF2-40B4-BE49-F238E27FC236}">
                <a16:creationId xmlns:a16="http://schemas.microsoft.com/office/drawing/2014/main" id="{AD8B78B3-A695-4876-5F67-3924C404C45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986538" y="2036129"/>
            <a:ext cx="1874520" cy="1395412"/>
          </a:xfrm>
          <a:prstGeom prst="rect">
            <a:avLst/>
          </a:prstGeom>
          <a:effectLst>
            <a:outerShdw blurRad="50800" dist="38100" dir="2700000" algn="tl" rotWithShape="0">
              <a:prstClr val="black">
                <a:alpha val="40000"/>
              </a:prstClr>
            </a:outerShdw>
          </a:effectLst>
        </p:spPr>
      </p:pic>
      <p:graphicFrame>
        <p:nvGraphicFramePr>
          <p:cNvPr id="83" name="Table 15">
            <a:extLst>
              <a:ext uri="{FF2B5EF4-FFF2-40B4-BE49-F238E27FC236}">
                <a16:creationId xmlns:a16="http://schemas.microsoft.com/office/drawing/2014/main" id="{ABB9DB68-5FE9-AF15-9D5D-BFC0CBFBD097}"/>
              </a:ext>
            </a:extLst>
          </p:cNvPr>
          <p:cNvGraphicFramePr>
            <a:graphicFrameLocks noGrp="1"/>
          </p:cNvGraphicFramePr>
          <p:nvPr/>
        </p:nvGraphicFramePr>
        <p:xfrm>
          <a:off x="2742790" y="1989590"/>
          <a:ext cx="6434184" cy="4920555"/>
        </p:xfrm>
        <a:graphic>
          <a:graphicData uri="http://schemas.openxmlformats.org/drawingml/2006/table">
            <a:tbl>
              <a:tblPr firstRow="1" bandRow="1">
                <a:tableStyleId>{5C22544A-7EE6-4342-B048-85BDC9FD1C3A}</a:tableStyleId>
              </a:tblPr>
              <a:tblGrid>
                <a:gridCol w="6434184">
                  <a:extLst>
                    <a:ext uri="{9D8B030D-6E8A-4147-A177-3AD203B41FA5}">
                      <a16:colId xmlns:a16="http://schemas.microsoft.com/office/drawing/2014/main" val="1949794526"/>
                    </a:ext>
                  </a:extLst>
                </a:gridCol>
              </a:tblGrid>
              <a:tr h="1777655">
                <a:tc>
                  <a:txBody>
                    <a:bodyPr/>
                    <a:lstStyle/>
                    <a:p>
                      <a:r>
                        <a:rPr lang="en-US" sz="1200" b="0">
                          <a:solidFill>
                            <a:srgbClr val="0D2843"/>
                          </a:solidFill>
                          <a:latin typeface="+mn-lt"/>
                        </a:rPr>
                        <a:t>Carbon dioxide is captured that otherwise would be emitted</a:t>
                      </a:r>
                    </a:p>
                    <a:p>
                      <a:r>
                        <a:rPr lang="en-US" sz="1200" b="0">
                          <a:solidFill>
                            <a:srgbClr val="0D2843"/>
                          </a:solidFill>
                          <a:latin typeface="+mn-lt"/>
                        </a:rPr>
                        <a:t>into the atmosphere.</a:t>
                      </a:r>
                    </a:p>
                  </a:txBody>
                  <a:tcPr anchor="ctr">
                    <a:lnL w="76200" cap="flat" cmpd="sng" algn="ctr">
                      <a:noFill/>
                      <a:prstDash val="solid"/>
                      <a:round/>
                      <a:headEnd type="none" w="med" len="med"/>
                      <a:tailEnd type="none" w="med" len="med"/>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0302371"/>
                  </a:ext>
                </a:extLst>
              </a:tr>
              <a:tr h="1571450">
                <a:tc>
                  <a:txBody>
                    <a:bodyPr/>
                    <a:lstStyle/>
                    <a:p>
                      <a:r>
                        <a:rPr lang="en-US" sz="1200" b="0" u="none">
                          <a:solidFill>
                            <a:srgbClr val="0D2843"/>
                          </a:solidFill>
                          <a:latin typeface="+mn-lt"/>
                        </a:rPr>
                        <a:t>The captured greenhouse gases are compressed and moved through a newly constructed pipeline system.</a:t>
                      </a:r>
                    </a:p>
                  </a:txBody>
                  <a:tcPr anchor="ctr">
                    <a:lnL w="76200" cap="flat" cmpd="sng" algn="ctr">
                      <a:noFill/>
                      <a:prstDash val="solid"/>
                      <a:round/>
                      <a:headEnd type="none" w="med" len="med"/>
                      <a:tailEnd type="none" w="med" len="med"/>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3779121"/>
                  </a:ext>
                </a:extLst>
              </a:tr>
              <a:tr h="1571450">
                <a:tc>
                  <a:txBody>
                    <a:bodyPr/>
                    <a:lstStyle/>
                    <a:p>
                      <a:r>
                        <a:rPr lang="en-US" sz="1200" b="0" u="none">
                          <a:solidFill>
                            <a:srgbClr val="0D2843"/>
                          </a:solidFill>
                          <a:latin typeface="+mn-lt"/>
                        </a:rPr>
                        <a:t>CO</a:t>
                      </a:r>
                      <a:r>
                        <a:rPr lang="en-US" sz="1200" b="0" u="none" baseline="-25000">
                          <a:solidFill>
                            <a:srgbClr val="0D2843"/>
                          </a:solidFill>
                          <a:latin typeface="+mn-lt"/>
                        </a:rPr>
                        <a:t>2</a:t>
                      </a:r>
                      <a:r>
                        <a:rPr lang="en-US" sz="1200" b="0" u="none">
                          <a:solidFill>
                            <a:srgbClr val="0D2843"/>
                          </a:solidFill>
                          <a:latin typeface="+mn-lt"/>
                        </a:rPr>
                        <a:t> arrives at the injection site in North Dakota where it will be permanently and safely stored in deep underground geologic formations.</a:t>
                      </a:r>
                    </a:p>
                  </a:txBody>
                  <a:tcPr anchor="ctr">
                    <a:lnL w="76200" cap="flat" cmpd="sng" algn="ctr">
                      <a:noFill/>
                      <a:prstDash val="solid"/>
                      <a:round/>
                      <a:headEnd type="none" w="med" len="med"/>
                      <a:tailEnd type="none" w="med" len="med"/>
                    </a:lnL>
                    <a:lnR w="12700" cmpd="sng">
                      <a:noFill/>
                    </a:lnR>
                    <a:lnT w="12700" cap="flat" cmpd="sng" algn="ctr">
                      <a:solidFill>
                        <a:schemeClr val="tx1">
                          <a:lumMod val="50000"/>
                          <a:lumOff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26301843"/>
                  </a:ext>
                </a:extLst>
              </a:tr>
            </a:tbl>
          </a:graphicData>
        </a:graphic>
      </p:graphicFrame>
      <p:pic>
        <p:nvPicPr>
          <p:cNvPr id="84" name="Picture 10" descr="CPPIB to invest up to $305 mln in construction of CO2 pipeline | PE Hub">
            <a:extLst>
              <a:ext uri="{FF2B5EF4-FFF2-40B4-BE49-F238E27FC236}">
                <a16:creationId xmlns:a16="http://schemas.microsoft.com/office/drawing/2014/main" id="{C376D953-D19D-D91D-118D-51FD75A0063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935529" y="3897729"/>
            <a:ext cx="1874520" cy="124968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5" name="Picture 4" descr="Electricity from biomass with carbon capture could make western U.S. carbon-negative  | Research UC Berkeley">
            <a:extLst>
              <a:ext uri="{FF2B5EF4-FFF2-40B4-BE49-F238E27FC236}">
                <a16:creationId xmlns:a16="http://schemas.microsoft.com/office/drawing/2014/main" id="{3E452DC9-4EBB-6251-9069-BCF89BC0E52F}"/>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9942200" y="5504060"/>
            <a:ext cx="1874520" cy="126926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6" name="object 4">
            <a:extLst>
              <a:ext uri="{FF2B5EF4-FFF2-40B4-BE49-F238E27FC236}">
                <a16:creationId xmlns:a16="http://schemas.microsoft.com/office/drawing/2014/main" id="{C0322DF0-0373-51DB-3DE6-D54C0337D3F3}"/>
              </a:ext>
            </a:extLst>
          </p:cNvPr>
          <p:cNvGrpSpPr/>
          <p:nvPr/>
        </p:nvGrpSpPr>
        <p:grpSpPr>
          <a:xfrm>
            <a:off x="1396620" y="5734791"/>
            <a:ext cx="582295" cy="582930"/>
            <a:chOff x="778763" y="4972050"/>
            <a:chExt cx="582295" cy="582930"/>
          </a:xfrm>
        </p:grpSpPr>
        <p:sp>
          <p:nvSpPr>
            <p:cNvPr id="7" name="object 5">
              <a:extLst>
                <a:ext uri="{FF2B5EF4-FFF2-40B4-BE49-F238E27FC236}">
                  <a16:creationId xmlns:a16="http://schemas.microsoft.com/office/drawing/2014/main" id="{E7FB4554-85C4-BDBA-6634-CDE6BD2D6231}"/>
                </a:ext>
              </a:extLst>
            </p:cNvPr>
            <p:cNvSpPr/>
            <p:nvPr/>
          </p:nvSpPr>
          <p:spPr>
            <a:xfrm>
              <a:off x="909827" y="5434583"/>
              <a:ext cx="312420" cy="115570"/>
            </a:xfrm>
            <a:custGeom>
              <a:avLst/>
              <a:gdLst/>
              <a:ahLst/>
              <a:cxnLst/>
              <a:rect l="l" t="t" r="r" b="b"/>
              <a:pathLst>
                <a:path w="312419" h="115570">
                  <a:moveTo>
                    <a:pt x="293116" y="0"/>
                  </a:moveTo>
                  <a:lnTo>
                    <a:pt x="19303" y="0"/>
                  </a:lnTo>
                  <a:lnTo>
                    <a:pt x="11785" y="1511"/>
                  </a:lnTo>
                  <a:lnTo>
                    <a:pt x="5651" y="5626"/>
                  </a:lnTo>
                  <a:lnTo>
                    <a:pt x="1511" y="11747"/>
                  </a:lnTo>
                  <a:lnTo>
                    <a:pt x="0" y="19240"/>
                  </a:lnTo>
                  <a:lnTo>
                    <a:pt x="0" y="96202"/>
                  </a:lnTo>
                  <a:lnTo>
                    <a:pt x="1511" y="103695"/>
                  </a:lnTo>
                  <a:lnTo>
                    <a:pt x="5651" y="109816"/>
                  </a:lnTo>
                  <a:lnTo>
                    <a:pt x="11785" y="113931"/>
                  </a:lnTo>
                  <a:lnTo>
                    <a:pt x="19303" y="115442"/>
                  </a:lnTo>
                  <a:lnTo>
                    <a:pt x="293116" y="115442"/>
                  </a:lnTo>
                  <a:lnTo>
                    <a:pt x="300634" y="113931"/>
                  </a:lnTo>
                  <a:lnTo>
                    <a:pt x="306768" y="109816"/>
                  </a:lnTo>
                  <a:lnTo>
                    <a:pt x="310908" y="103695"/>
                  </a:lnTo>
                  <a:lnTo>
                    <a:pt x="312420" y="96202"/>
                  </a:lnTo>
                  <a:lnTo>
                    <a:pt x="312420" y="19240"/>
                  </a:lnTo>
                  <a:lnTo>
                    <a:pt x="310908" y="11747"/>
                  </a:lnTo>
                  <a:lnTo>
                    <a:pt x="306768" y="5626"/>
                  </a:lnTo>
                  <a:lnTo>
                    <a:pt x="300634" y="1511"/>
                  </a:lnTo>
                  <a:lnTo>
                    <a:pt x="293116" y="0"/>
                  </a:lnTo>
                  <a:close/>
                </a:path>
              </a:pathLst>
            </a:custGeom>
            <a:solidFill>
              <a:srgbClr val="002846"/>
            </a:solidFill>
          </p:spPr>
          <p:txBody>
            <a:bodyPr wrap="square" lIns="0" tIns="0" rIns="0" bIns="0" rtlCol="0"/>
            <a:lstStyle/>
            <a:p>
              <a:endParaRPr/>
            </a:p>
          </p:txBody>
        </p:sp>
        <p:sp>
          <p:nvSpPr>
            <p:cNvPr id="9" name="object 6">
              <a:extLst>
                <a:ext uri="{FF2B5EF4-FFF2-40B4-BE49-F238E27FC236}">
                  <a16:creationId xmlns:a16="http://schemas.microsoft.com/office/drawing/2014/main" id="{ABFD22A2-D87E-BECA-3BF7-CBA1E436D61F}"/>
                </a:ext>
              </a:extLst>
            </p:cNvPr>
            <p:cNvSpPr/>
            <p:nvPr/>
          </p:nvSpPr>
          <p:spPr>
            <a:xfrm>
              <a:off x="909827" y="5434583"/>
              <a:ext cx="312420" cy="115570"/>
            </a:xfrm>
            <a:custGeom>
              <a:avLst/>
              <a:gdLst/>
              <a:ahLst/>
              <a:cxnLst/>
              <a:rect l="l" t="t" r="r" b="b"/>
              <a:pathLst>
                <a:path w="312419" h="115570">
                  <a:moveTo>
                    <a:pt x="293116" y="0"/>
                  </a:moveTo>
                  <a:lnTo>
                    <a:pt x="19303" y="0"/>
                  </a:lnTo>
                  <a:lnTo>
                    <a:pt x="11785" y="1511"/>
                  </a:lnTo>
                  <a:lnTo>
                    <a:pt x="5651" y="5638"/>
                  </a:lnTo>
                  <a:lnTo>
                    <a:pt x="1511" y="11747"/>
                  </a:lnTo>
                  <a:lnTo>
                    <a:pt x="0" y="19240"/>
                  </a:lnTo>
                  <a:lnTo>
                    <a:pt x="0" y="96202"/>
                  </a:lnTo>
                  <a:lnTo>
                    <a:pt x="1511" y="103695"/>
                  </a:lnTo>
                  <a:lnTo>
                    <a:pt x="5651" y="109816"/>
                  </a:lnTo>
                  <a:lnTo>
                    <a:pt x="11785" y="113931"/>
                  </a:lnTo>
                  <a:lnTo>
                    <a:pt x="19303" y="115442"/>
                  </a:lnTo>
                  <a:lnTo>
                    <a:pt x="293116" y="115442"/>
                  </a:lnTo>
                  <a:lnTo>
                    <a:pt x="300634" y="113931"/>
                  </a:lnTo>
                  <a:lnTo>
                    <a:pt x="306768" y="109816"/>
                  </a:lnTo>
                  <a:lnTo>
                    <a:pt x="310908" y="103695"/>
                  </a:lnTo>
                  <a:lnTo>
                    <a:pt x="312420" y="96202"/>
                  </a:lnTo>
                  <a:lnTo>
                    <a:pt x="312420" y="19240"/>
                  </a:lnTo>
                  <a:lnTo>
                    <a:pt x="310908" y="11747"/>
                  </a:lnTo>
                  <a:lnTo>
                    <a:pt x="306768" y="5638"/>
                  </a:lnTo>
                  <a:lnTo>
                    <a:pt x="300634" y="1511"/>
                  </a:lnTo>
                  <a:lnTo>
                    <a:pt x="293116" y="0"/>
                  </a:lnTo>
                  <a:close/>
                </a:path>
              </a:pathLst>
            </a:custGeom>
            <a:ln w="9525">
              <a:solidFill>
                <a:srgbClr val="3E3E3E"/>
              </a:solidFill>
            </a:ln>
          </p:spPr>
          <p:txBody>
            <a:bodyPr wrap="square" lIns="0" tIns="0" rIns="0" bIns="0" rtlCol="0"/>
            <a:lstStyle/>
            <a:p>
              <a:endParaRPr/>
            </a:p>
          </p:txBody>
        </p:sp>
        <p:sp>
          <p:nvSpPr>
            <p:cNvPr id="10" name="object 7">
              <a:extLst>
                <a:ext uri="{FF2B5EF4-FFF2-40B4-BE49-F238E27FC236}">
                  <a16:creationId xmlns:a16="http://schemas.microsoft.com/office/drawing/2014/main" id="{CBA2276D-6A5F-5BD4-A395-F59514C52C9E}"/>
                </a:ext>
              </a:extLst>
            </p:cNvPr>
            <p:cNvSpPr/>
            <p:nvPr/>
          </p:nvSpPr>
          <p:spPr>
            <a:xfrm>
              <a:off x="989075" y="5279136"/>
              <a:ext cx="163195" cy="155575"/>
            </a:xfrm>
            <a:custGeom>
              <a:avLst/>
              <a:gdLst/>
              <a:ahLst/>
              <a:cxnLst/>
              <a:rect l="l" t="t" r="r" b="b"/>
              <a:pathLst>
                <a:path w="163194" h="155575">
                  <a:moveTo>
                    <a:pt x="163068" y="0"/>
                  </a:moveTo>
                  <a:lnTo>
                    <a:pt x="0" y="0"/>
                  </a:lnTo>
                  <a:lnTo>
                    <a:pt x="0" y="155194"/>
                  </a:lnTo>
                  <a:lnTo>
                    <a:pt x="163068" y="155194"/>
                  </a:lnTo>
                  <a:lnTo>
                    <a:pt x="163068" y="0"/>
                  </a:lnTo>
                  <a:close/>
                </a:path>
              </a:pathLst>
            </a:custGeom>
            <a:solidFill>
              <a:srgbClr val="002846"/>
            </a:solidFill>
          </p:spPr>
          <p:txBody>
            <a:bodyPr wrap="square" lIns="0" tIns="0" rIns="0" bIns="0" rtlCol="0"/>
            <a:lstStyle/>
            <a:p>
              <a:endParaRPr/>
            </a:p>
          </p:txBody>
        </p:sp>
        <p:sp>
          <p:nvSpPr>
            <p:cNvPr id="11" name="object 8">
              <a:extLst>
                <a:ext uri="{FF2B5EF4-FFF2-40B4-BE49-F238E27FC236}">
                  <a16:creationId xmlns:a16="http://schemas.microsoft.com/office/drawing/2014/main" id="{6FA748A9-C608-85D7-5757-DFE4021D696B}"/>
                </a:ext>
              </a:extLst>
            </p:cNvPr>
            <p:cNvSpPr/>
            <p:nvPr/>
          </p:nvSpPr>
          <p:spPr>
            <a:xfrm>
              <a:off x="989075" y="5279136"/>
              <a:ext cx="163195" cy="155575"/>
            </a:xfrm>
            <a:custGeom>
              <a:avLst/>
              <a:gdLst/>
              <a:ahLst/>
              <a:cxnLst/>
              <a:rect l="l" t="t" r="r" b="b"/>
              <a:pathLst>
                <a:path w="163194" h="155575">
                  <a:moveTo>
                    <a:pt x="0" y="155194"/>
                  </a:moveTo>
                  <a:lnTo>
                    <a:pt x="163068" y="155194"/>
                  </a:lnTo>
                  <a:lnTo>
                    <a:pt x="163068" y="0"/>
                  </a:lnTo>
                  <a:lnTo>
                    <a:pt x="0" y="0"/>
                  </a:lnTo>
                  <a:lnTo>
                    <a:pt x="0" y="155194"/>
                  </a:lnTo>
                  <a:close/>
                </a:path>
              </a:pathLst>
            </a:custGeom>
            <a:ln w="9524">
              <a:solidFill>
                <a:srgbClr val="3E3E3E"/>
              </a:solidFill>
            </a:ln>
          </p:spPr>
          <p:txBody>
            <a:bodyPr wrap="square" lIns="0" tIns="0" rIns="0" bIns="0" rtlCol="0"/>
            <a:lstStyle/>
            <a:p>
              <a:endParaRPr/>
            </a:p>
          </p:txBody>
        </p:sp>
        <p:sp>
          <p:nvSpPr>
            <p:cNvPr id="12" name="object 9">
              <a:extLst>
                <a:ext uri="{FF2B5EF4-FFF2-40B4-BE49-F238E27FC236}">
                  <a16:creationId xmlns:a16="http://schemas.microsoft.com/office/drawing/2014/main" id="{5C45FD32-85B5-161F-87A6-08D205D62405}"/>
                </a:ext>
              </a:extLst>
            </p:cNvPr>
            <p:cNvSpPr/>
            <p:nvPr/>
          </p:nvSpPr>
          <p:spPr>
            <a:xfrm>
              <a:off x="1004315" y="5125212"/>
              <a:ext cx="130810" cy="155575"/>
            </a:xfrm>
            <a:custGeom>
              <a:avLst/>
              <a:gdLst/>
              <a:ahLst/>
              <a:cxnLst/>
              <a:rect l="l" t="t" r="r" b="b"/>
              <a:pathLst>
                <a:path w="130809" h="155575">
                  <a:moveTo>
                    <a:pt x="130556" y="0"/>
                  </a:moveTo>
                  <a:lnTo>
                    <a:pt x="0" y="0"/>
                  </a:lnTo>
                  <a:lnTo>
                    <a:pt x="0" y="155447"/>
                  </a:lnTo>
                  <a:lnTo>
                    <a:pt x="130556" y="155447"/>
                  </a:lnTo>
                  <a:lnTo>
                    <a:pt x="130556" y="0"/>
                  </a:lnTo>
                  <a:close/>
                </a:path>
              </a:pathLst>
            </a:custGeom>
            <a:solidFill>
              <a:srgbClr val="002846"/>
            </a:solidFill>
          </p:spPr>
          <p:txBody>
            <a:bodyPr wrap="square" lIns="0" tIns="0" rIns="0" bIns="0" rtlCol="0"/>
            <a:lstStyle/>
            <a:p>
              <a:endParaRPr/>
            </a:p>
          </p:txBody>
        </p:sp>
        <p:sp>
          <p:nvSpPr>
            <p:cNvPr id="13" name="object 10">
              <a:extLst>
                <a:ext uri="{FF2B5EF4-FFF2-40B4-BE49-F238E27FC236}">
                  <a16:creationId xmlns:a16="http://schemas.microsoft.com/office/drawing/2014/main" id="{740C6C54-7E64-0180-5DDE-9205D4BF7702}"/>
                </a:ext>
              </a:extLst>
            </p:cNvPr>
            <p:cNvSpPr/>
            <p:nvPr/>
          </p:nvSpPr>
          <p:spPr>
            <a:xfrm>
              <a:off x="1004315" y="5125212"/>
              <a:ext cx="130810" cy="155575"/>
            </a:xfrm>
            <a:custGeom>
              <a:avLst/>
              <a:gdLst/>
              <a:ahLst/>
              <a:cxnLst/>
              <a:rect l="l" t="t" r="r" b="b"/>
              <a:pathLst>
                <a:path w="130809" h="155575">
                  <a:moveTo>
                    <a:pt x="0" y="155447"/>
                  </a:moveTo>
                  <a:lnTo>
                    <a:pt x="130556" y="155447"/>
                  </a:lnTo>
                  <a:lnTo>
                    <a:pt x="130556" y="0"/>
                  </a:lnTo>
                  <a:lnTo>
                    <a:pt x="0" y="0"/>
                  </a:lnTo>
                  <a:lnTo>
                    <a:pt x="0" y="155447"/>
                  </a:lnTo>
                  <a:close/>
                </a:path>
              </a:pathLst>
            </a:custGeom>
            <a:ln w="9525">
              <a:solidFill>
                <a:srgbClr val="3E3E3E"/>
              </a:solidFill>
            </a:ln>
          </p:spPr>
          <p:txBody>
            <a:bodyPr wrap="square" lIns="0" tIns="0" rIns="0" bIns="0" rtlCol="0"/>
            <a:lstStyle/>
            <a:p>
              <a:endParaRPr/>
            </a:p>
          </p:txBody>
        </p:sp>
        <p:sp>
          <p:nvSpPr>
            <p:cNvPr id="14" name="object 11">
              <a:extLst>
                <a:ext uri="{FF2B5EF4-FFF2-40B4-BE49-F238E27FC236}">
                  <a16:creationId xmlns:a16="http://schemas.microsoft.com/office/drawing/2014/main" id="{A3854B95-BCD1-D5CD-C249-FF3965851954}"/>
                </a:ext>
              </a:extLst>
            </p:cNvPr>
            <p:cNvSpPr/>
            <p:nvPr/>
          </p:nvSpPr>
          <p:spPr>
            <a:xfrm>
              <a:off x="1023365" y="5112257"/>
              <a:ext cx="88265" cy="0"/>
            </a:xfrm>
            <a:custGeom>
              <a:avLst/>
              <a:gdLst/>
              <a:ahLst/>
              <a:cxnLst/>
              <a:rect l="l" t="t" r="r" b="b"/>
              <a:pathLst>
                <a:path w="88265">
                  <a:moveTo>
                    <a:pt x="0" y="0"/>
                  </a:moveTo>
                  <a:lnTo>
                    <a:pt x="87884" y="0"/>
                  </a:lnTo>
                </a:path>
              </a:pathLst>
            </a:custGeom>
            <a:ln w="32004">
              <a:solidFill>
                <a:srgbClr val="3E3E3E"/>
              </a:solidFill>
            </a:ln>
          </p:spPr>
          <p:txBody>
            <a:bodyPr wrap="square" lIns="0" tIns="0" rIns="0" bIns="0" rtlCol="0"/>
            <a:lstStyle/>
            <a:p>
              <a:endParaRPr/>
            </a:p>
          </p:txBody>
        </p:sp>
        <p:sp>
          <p:nvSpPr>
            <p:cNvPr id="15" name="object 12">
              <a:extLst>
                <a:ext uri="{FF2B5EF4-FFF2-40B4-BE49-F238E27FC236}">
                  <a16:creationId xmlns:a16="http://schemas.microsoft.com/office/drawing/2014/main" id="{5D0DC973-14B8-7609-A615-09CF57BE7EA4}"/>
                </a:ext>
              </a:extLst>
            </p:cNvPr>
            <p:cNvSpPr/>
            <p:nvPr/>
          </p:nvSpPr>
          <p:spPr>
            <a:xfrm>
              <a:off x="778763" y="5187695"/>
              <a:ext cx="225425" cy="0"/>
            </a:xfrm>
            <a:custGeom>
              <a:avLst/>
              <a:gdLst/>
              <a:ahLst/>
              <a:cxnLst/>
              <a:rect l="l" t="t" r="r" b="b"/>
              <a:pathLst>
                <a:path w="225425">
                  <a:moveTo>
                    <a:pt x="0" y="0"/>
                  </a:moveTo>
                  <a:lnTo>
                    <a:pt x="225171" y="0"/>
                  </a:lnTo>
                </a:path>
              </a:pathLst>
            </a:custGeom>
            <a:ln w="52577">
              <a:solidFill>
                <a:srgbClr val="3E3E3E"/>
              </a:solidFill>
            </a:ln>
          </p:spPr>
          <p:txBody>
            <a:bodyPr wrap="square" lIns="0" tIns="0" rIns="0" bIns="0" rtlCol="0"/>
            <a:lstStyle/>
            <a:p>
              <a:endParaRPr/>
            </a:p>
          </p:txBody>
        </p:sp>
        <p:sp>
          <p:nvSpPr>
            <p:cNvPr id="16" name="object 13">
              <a:extLst>
                <a:ext uri="{FF2B5EF4-FFF2-40B4-BE49-F238E27FC236}">
                  <a16:creationId xmlns:a16="http://schemas.microsoft.com/office/drawing/2014/main" id="{6DABA307-BE53-DC8B-6C91-1F17F2270735}"/>
                </a:ext>
              </a:extLst>
            </p:cNvPr>
            <p:cNvSpPr/>
            <p:nvPr/>
          </p:nvSpPr>
          <p:spPr>
            <a:xfrm>
              <a:off x="851912" y="5138928"/>
              <a:ext cx="109855" cy="111125"/>
            </a:xfrm>
            <a:custGeom>
              <a:avLst/>
              <a:gdLst/>
              <a:ahLst/>
              <a:cxnLst/>
              <a:rect l="l" t="t" r="r" b="b"/>
              <a:pathLst>
                <a:path w="109855" h="111125">
                  <a:moveTo>
                    <a:pt x="91338" y="0"/>
                  </a:moveTo>
                  <a:lnTo>
                    <a:pt x="18275" y="0"/>
                  </a:lnTo>
                  <a:lnTo>
                    <a:pt x="11137" y="1422"/>
                  </a:lnTo>
                  <a:lnTo>
                    <a:pt x="5333" y="5308"/>
                  </a:lnTo>
                  <a:lnTo>
                    <a:pt x="1435" y="11087"/>
                  </a:lnTo>
                  <a:lnTo>
                    <a:pt x="0" y="18199"/>
                  </a:lnTo>
                  <a:lnTo>
                    <a:pt x="0" y="92544"/>
                  </a:lnTo>
                  <a:lnTo>
                    <a:pt x="1435" y="99656"/>
                  </a:lnTo>
                  <a:lnTo>
                    <a:pt x="5333" y="105435"/>
                  </a:lnTo>
                  <a:lnTo>
                    <a:pt x="11137" y="109321"/>
                  </a:lnTo>
                  <a:lnTo>
                    <a:pt x="18275" y="110744"/>
                  </a:lnTo>
                  <a:lnTo>
                    <a:pt x="91338" y="110744"/>
                  </a:lnTo>
                  <a:lnTo>
                    <a:pt x="98475" y="109321"/>
                  </a:lnTo>
                  <a:lnTo>
                    <a:pt x="104279" y="105435"/>
                  </a:lnTo>
                  <a:lnTo>
                    <a:pt x="108178" y="99656"/>
                  </a:lnTo>
                  <a:lnTo>
                    <a:pt x="109600" y="92544"/>
                  </a:lnTo>
                  <a:lnTo>
                    <a:pt x="109600" y="18199"/>
                  </a:lnTo>
                  <a:lnTo>
                    <a:pt x="108178" y="11087"/>
                  </a:lnTo>
                  <a:lnTo>
                    <a:pt x="104279" y="5308"/>
                  </a:lnTo>
                  <a:lnTo>
                    <a:pt x="98475" y="1422"/>
                  </a:lnTo>
                  <a:lnTo>
                    <a:pt x="91338" y="0"/>
                  </a:lnTo>
                  <a:close/>
                </a:path>
              </a:pathLst>
            </a:custGeom>
            <a:solidFill>
              <a:srgbClr val="002846"/>
            </a:solidFill>
          </p:spPr>
          <p:txBody>
            <a:bodyPr wrap="square" lIns="0" tIns="0" rIns="0" bIns="0" rtlCol="0"/>
            <a:lstStyle/>
            <a:p>
              <a:endParaRPr/>
            </a:p>
          </p:txBody>
        </p:sp>
        <p:sp>
          <p:nvSpPr>
            <p:cNvPr id="17" name="object 14">
              <a:extLst>
                <a:ext uri="{FF2B5EF4-FFF2-40B4-BE49-F238E27FC236}">
                  <a16:creationId xmlns:a16="http://schemas.microsoft.com/office/drawing/2014/main" id="{8109C5EE-403F-22FF-AA32-79E59E7A6A8D}"/>
                </a:ext>
              </a:extLst>
            </p:cNvPr>
            <p:cNvSpPr/>
            <p:nvPr/>
          </p:nvSpPr>
          <p:spPr>
            <a:xfrm>
              <a:off x="851912" y="5138928"/>
              <a:ext cx="109855" cy="111125"/>
            </a:xfrm>
            <a:custGeom>
              <a:avLst/>
              <a:gdLst/>
              <a:ahLst/>
              <a:cxnLst/>
              <a:rect l="l" t="t" r="r" b="b"/>
              <a:pathLst>
                <a:path w="109855" h="111125">
                  <a:moveTo>
                    <a:pt x="91338" y="0"/>
                  </a:moveTo>
                  <a:lnTo>
                    <a:pt x="18275" y="0"/>
                  </a:lnTo>
                  <a:lnTo>
                    <a:pt x="11137" y="1422"/>
                  </a:lnTo>
                  <a:lnTo>
                    <a:pt x="5333" y="5308"/>
                  </a:lnTo>
                  <a:lnTo>
                    <a:pt x="1435" y="11087"/>
                  </a:lnTo>
                  <a:lnTo>
                    <a:pt x="0" y="18199"/>
                  </a:lnTo>
                  <a:lnTo>
                    <a:pt x="0" y="92544"/>
                  </a:lnTo>
                  <a:lnTo>
                    <a:pt x="1435" y="99656"/>
                  </a:lnTo>
                  <a:lnTo>
                    <a:pt x="5333" y="105435"/>
                  </a:lnTo>
                  <a:lnTo>
                    <a:pt x="11137" y="109321"/>
                  </a:lnTo>
                  <a:lnTo>
                    <a:pt x="18275" y="110744"/>
                  </a:lnTo>
                  <a:lnTo>
                    <a:pt x="91338" y="110744"/>
                  </a:lnTo>
                  <a:lnTo>
                    <a:pt x="98475" y="109321"/>
                  </a:lnTo>
                  <a:lnTo>
                    <a:pt x="104279" y="105435"/>
                  </a:lnTo>
                  <a:lnTo>
                    <a:pt x="108178" y="99656"/>
                  </a:lnTo>
                  <a:lnTo>
                    <a:pt x="109600" y="92544"/>
                  </a:lnTo>
                  <a:lnTo>
                    <a:pt x="109600" y="18199"/>
                  </a:lnTo>
                  <a:lnTo>
                    <a:pt x="108178" y="11087"/>
                  </a:lnTo>
                  <a:lnTo>
                    <a:pt x="104279" y="5308"/>
                  </a:lnTo>
                  <a:lnTo>
                    <a:pt x="98475" y="1422"/>
                  </a:lnTo>
                  <a:lnTo>
                    <a:pt x="91338" y="0"/>
                  </a:lnTo>
                  <a:close/>
                </a:path>
              </a:pathLst>
            </a:custGeom>
            <a:ln w="9525">
              <a:solidFill>
                <a:srgbClr val="3E3E3E"/>
              </a:solidFill>
            </a:ln>
          </p:spPr>
          <p:txBody>
            <a:bodyPr wrap="square" lIns="0" tIns="0" rIns="0" bIns="0" rtlCol="0"/>
            <a:lstStyle/>
            <a:p>
              <a:endParaRPr/>
            </a:p>
          </p:txBody>
        </p:sp>
        <p:sp>
          <p:nvSpPr>
            <p:cNvPr id="18" name="object 15">
              <a:extLst>
                <a:ext uri="{FF2B5EF4-FFF2-40B4-BE49-F238E27FC236}">
                  <a16:creationId xmlns:a16="http://schemas.microsoft.com/office/drawing/2014/main" id="{2BCDB607-197B-8379-BFB5-0E5C413F2CE1}"/>
                </a:ext>
              </a:extLst>
            </p:cNvPr>
            <p:cNvSpPr/>
            <p:nvPr/>
          </p:nvSpPr>
          <p:spPr>
            <a:xfrm>
              <a:off x="882395" y="5111495"/>
              <a:ext cx="47625" cy="31750"/>
            </a:xfrm>
            <a:custGeom>
              <a:avLst/>
              <a:gdLst/>
              <a:ahLst/>
              <a:cxnLst/>
              <a:rect l="l" t="t" r="r" b="b"/>
              <a:pathLst>
                <a:path w="47625" h="31750">
                  <a:moveTo>
                    <a:pt x="47002" y="0"/>
                  </a:moveTo>
                  <a:lnTo>
                    <a:pt x="0" y="0"/>
                  </a:lnTo>
                  <a:lnTo>
                    <a:pt x="0" y="31622"/>
                  </a:lnTo>
                  <a:lnTo>
                    <a:pt x="47002" y="31622"/>
                  </a:lnTo>
                  <a:lnTo>
                    <a:pt x="47002" y="0"/>
                  </a:lnTo>
                  <a:close/>
                </a:path>
              </a:pathLst>
            </a:custGeom>
            <a:solidFill>
              <a:srgbClr val="002846"/>
            </a:solidFill>
          </p:spPr>
          <p:txBody>
            <a:bodyPr wrap="square" lIns="0" tIns="0" rIns="0" bIns="0" rtlCol="0"/>
            <a:lstStyle/>
            <a:p>
              <a:endParaRPr/>
            </a:p>
          </p:txBody>
        </p:sp>
        <p:sp>
          <p:nvSpPr>
            <p:cNvPr id="19" name="object 16">
              <a:extLst>
                <a:ext uri="{FF2B5EF4-FFF2-40B4-BE49-F238E27FC236}">
                  <a16:creationId xmlns:a16="http://schemas.microsoft.com/office/drawing/2014/main" id="{0E6E3F7D-87CA-BF6D-4174-7D8DAD651BEE}"/>
                </a:ext>
              </a:extLst>
            </p:cNvPr>
            <p:cNvSpPr/>
            <p:nvPr/>
          </p:nvSpPr>
          <p:spPr>
            <a:xfrm>
              <a:off x="882395" y="5111495"/>
              <a:ext cx="47625" cy="31750"/>
            </a:xfrm>
            <a:custGeom>
              <a:avLst/>
              <a:gdLst/>
              <a:ahLst/>
              <a:cxnLst/>
              <a:rect l="l" t="t" r="r" b="b"/>
              <a:pathLst>
                <a:path w="47625" h="31750">
                  <a:moveTo>
                    <a:pt x="0" y="31622"/>
                  </a:moveTo>
                  <a:lnTo>
                    <a:pt x="47002" y="31622"/>
                  </a:lnTo>
                  <a:lnTo>
                    <a:pt x="47002" y="0"/>
                  </a:lnTo>
                  <a:lnTo>
                    <a:pt x="0" y="0"/>
                  </a:lnTo>
                  <a:lnTo>
                    <a:pt x="0" y="31622"/>
                  </a:lnTo>
                  <a:close/>
                </a:path>
              </a:pathLst>
            </a:custGeom>
            <a:ln w="9525">
              <a:solidFill>
                <a:srgbClr val="3E3E3E"/>
              </a:solidFill>
            </a:ln>
          </p:spPr>
          <p:txBody>
            <a:bodyPr wrap="square" lIns="0" tIns="0" rIns="0" bIns="0" rtlCol="0"/>
            <a:lstStyle/>
            <a:p>
              <a:endParaRPr/>
            </a:p>
          </p:txBody>
        </p:sp>
        <p:sp>
          <p:nvSpPr>
            <p:cNvPr id="20" name="object 17">
              <a:extLst>
                <a:ext uri="{FF2B5EF4-FFF2-40B4-BE49-F238E27FC236}">
                  <a16:creationId xmlns:a16="http://schemas.microsoft.com/office/drawing/2014/main" id="{139402C0-40EF-4984-E713-0DA457686922}"/>
                </a:ext>
              </a:extLst>
            </p:cNvPr>
            <p:cNvSpPr/>
            <p:nvPr/>
          </p:nvSpPr>
          <p:spPr>
            <a:xfrm>
              <a:off x="855725" y="5098542"/>
              <a:ext cx="105410" cy="0"/>
            </a:xfrm>
            <a:custGeom>
              <a:avLst/>
              <a:gdLst/>
              <a:ahLst/>
              <a:cxnLst/>
              <a:rect l="l" t="t" r="r" b="b"/>
              <a:pathLst>
                <a:path w="105409">
                  <a:moveTo>
                    <a:pt x="0" y="0"/>
                  </a:moveTo>
                  <a:lnTo>
                    <a:pt x="104902" y="0"/>
                  </a:lnTo>
                </a:path>
              </a:pathLst>
            </a:custGeom>
            <a:ln w="35052">
              <a:solidFill>
                <a:srgbClr val="3E3E3E"/>
              </a:solidFill>
            </a:ln>
          </p:spPr>
          <p:txBody>
            <a:bodyPr wrap="square" lIns="0" tIns="0" rIns="0" bIns="0" rtlCol="0"/>
            <a:lstStyle/>
            <a:p>
              <a:endParaRPr/>
            </a:p>
          </p:txBody>
        </p:sp>
        <p:sp>
          <p:nvSpPr>
            <p:cNvPr id="21" name="object 18">
              <a:extLst>
                <a:ext uri="{FF2B5EF4-FFF2-40B4-BE49-F238E27FC236}">
                  <a16:creationId xmlns:a16="http://schemas.microsoft.com/office/drawing/2014/main" id="{AF374AA7-BB92-06B0-4E66-0CD8F9523549}"/>
                </a:ext>
              </a:extLst>
            </p:cNvPr>
            <p:cNvSpPr/>
            <p:nvPr/>
          </p:nvSpPr>
          <p:spPr>
            <a:xfrm>
              <a:off x="1135379" y="5181600"/>
              <a:ext cx="225425" cy="0"/>
            </a:xfrm>
            <a:custGeom>
              <a:avLst/>
              <a:gdLst/>
              <a:ahLst/>
              <a:cxnLst/>
              <a:rect l="l" t="t" r="r" b="b"/>
              <a:pathLst>
                <a:path w="225425">
                  <a:moveTo>
                    <a:pt x="0" y="0"/>
                  </a:moveTo>
                  <a:lnTo>
                    <a:pt x="225171" y="0"/>
                  </a:lnTo>
                </a:path>
              </a:pathLst>
            </a:custGeom>
            <a:ln w="52577">
              <a:solidFill>
                <a:srgbClr val="3E3E3E"/>
              </a:solidFill>
            </a:ln>
          </p:spPr>
          <p:txBody>
            <a:bodyPr wrap="square" lIns="0" tIns="0" rIns="0" bIns="0" rtlCol="0"/>
            <a:lstStyle/>
            <a:p>
              <a:endParaRPr/>
            </a:p>
          </p:txBody>
        </p:sp>
        <p:sp>
          <p:nvSpPr>
            <p:cNvPr id="22" name="object 19">
              <a:extLst>
                <a:ext uri="{FF2B5EF4-FFF2-40B4-BE49-F238E27FC236}">
                  <a16:creationId xmlns:a16="http://schemas.microsoft.com/office/drawing/2014/main" id="{CC211263-C01F-1F2D-33EE-2580569DDDFD}"/>
                </a:ext>
              </a:extLst>
            </p:cNvPr>
            <p:cNvSpPr/>
            <p:nvPr/>
          </p:nvSpPr>
          <p:spPr>
            <a:xfrm>
              <a:off x="1178048" y="5132831"/>
              <a:ext cx="109855" cy="111125"/>
            </a:xfrm>
            <a:custGeom>
              <a:avLst/>
              <a:gdLst/>
              <a:ahLst/>
              <a:cxnLst/>
              <a:rect l="l" t="t" r="r" b="b"/>
              <a:pathLst>
                <a:path w="109855" h="111125">
                  <a:moveTo>
                    <a:pt x="91338" y="0"/>
                  </a:moveTo>
                  <a:lnTo>
                    <a:pt x="18275" y="0"/>
                  </a:lnTo>
                  <a:lnTo>
                    <a:pt x="11137" y="1422"/>
                  </a:lnTo>
                  <a:lnTo>
                    <a:pt x="5333" y="5308"/>
                  </a:lnTo>
                  <a:lnTo>
                    <a:pt x="1435" y="11087"/>
                  </a:lnTo>
                  <a:lnTo>
                    <a:pt x="0" y="18199"/>
                  </a:lnTo>
                  <a:lnTo>
                    <a:pt x="0" y="92544"/>
                  </a:lnTo>
                  <a:lnTo>
                    <a:pt x="1435" y="99656"/>
                  </a:lnTo>
                  <a:lnTo>
                    <a:pt x="5333" y="105435"/>
                  </a:lnTo>
                  <a:lnTo>
                    <a:pt x="11137" y="109321"/>
                  </a:lnTo>
                  <a:lnTo>
                    <a:pt x="18275" y="110744"/>
                  </a:lnTo>
                  <a:lnTo>
                    <a:pt x="91338" y="110744"/>
                  </a:lnTo>
                  <a:lnTo>
                    <a:pt x="98475" y="109321"/>
                  </a:lnTo>
                  <a:lnTo>
                    <a:pt x="104279" y="105435"/>
                  </a:lnTo>
                  <a:lnTo>
                    <a:pt x="108178" y="99656"/>
                  </a:lnTo>
                  <a:lnTo>
                    <a:pt x="109600" y="92544"/>
                  </a:lnTo>
                  <a:lnTo>
                    <a:pt x="109600" y="18199"/>
                  </a:lnTo>
                  <a:lnTo>
                    <a:pt x="108178" y="11087"/>
                  </a:lnTo>
                  <a:lnTo>
                    <a:pt x="104279" y="5308"/>
                  </a:lnTo>
                  <a:lnTo>
                    <a:pt x="98475" y="1422"/>
                  </a:lnTo>
                  <a:lnTo>
                    <a:pt x="91338" y="0"/>
                  </a:lnTo>
                  <a:close/>
                </a:path>
              </a:pathLst>
            </a:custGeom>
            <a:solidFill>
              <a:srgbClr val="002846"/>
            </a:solidFill>
          </p:spPr>
          <p:txBody>
            <a:bodyPr wrap="square" lIns="0" tIns="0" rIns="0" bIns="0" rtlCol="0"/>
            <a:lstStyle/>
            <a:p>
              <a:endParaRPr/>
            </a:p>
          </p:txBody>
        </p:sp>
        <p:sp>
          <p:nvSpPr>
            <p:cNvPr id="23" name="object 20">
              <a:extLst>
                <a:ext uri="{FF2B5EF4-FFF2-40B4-BE49-F238E27FC236}">
                  <a16:creationId xmlns:a16="http://schemas.microsoft.com/office/drawing/2014/main" id="{C9022A27-E93D-4FEE-C904-2A5499935278}"/>
                </a:ext>
              </a:extLst>
            </p:cNvPr>
            <p:cNvSpPr/>
            <p:nvPr/>
          </p:nvSpPr>
          <p:spPr>
            <a:xfrm>
              <a:off x="1178048" y="5132831"/>
              <a:ext cx="109855" cy="111125"/>
            </a:xfrm>
            <a:custGeom>
              <a:avLst/>
              <a:gdLst/>
              <a:ahLst/>
              <a:cxnLst/>
              <a:rect l="l" t="t" r="r" b="b"/>
              <a:pathLst>
                <a:path w="109855" h="111125">
                  <a:moveTo>
                    <a:pt x="91338" y="0"/>
                  </a:moveTo>
                  <a:lnTo>
                    <a:pt x="18275" y="0"/>
                  </a:lnTo>
                  <a:lnTo>
                    <a:pt x="11137" y="1422"/>
                  </a:lnTo>
                  <a:lnTo>
                    <a:pt x="5333" y="5308"/>
                  </a:lnTo>
                  <a:lnTo>
                    <a:pt x="1435" y="11087"/>
                  </a:lnTo>
                  <a:lnTo>
                    <a:pt x="0" y="18199"/>
                  </a:lnTo>
                  <a:lnTo>
                    <a:pt x="0" y="92544"/>
                  </a:lnTo>
                  <a:lnTo>
                    <a:pt x="1435" y="99656"/>
                  </a:lnTo>
                  <a:lnTo>
                    <a:pt x="5333" y="105435"/>
                  </a:lnTo>
                  <a:lnTo>
                    <a:pt x="11137" y="109321"/>
                  </a:lnTo>
                  <a:lnTo>
                    <a:pt x="18275" y="110744"/>
                  </a:lnTo>
                  <a:lnTo>
                    <a:pt x="91338" y="110744"/>
                  </a:lnTo>
                  <a:lnTo>
                    <a:pt x="98475" y="109321"/>
                  </a:lnTo>
                  <a:lnTo>
                    <a:pt x="104279" y="105435"/>
                  </a:lnTo>
                  <a:lnTo>
                    <a:pt x="108178" y="99656"/>
                  </a:lnTo>
                  <a:lnTo>
                    <a:pt x="109600" y="92544"/>
                  </a:lnTo>
                  <a:lnTo>
                    <a:pt x="109600" y="18199"/>
                  </a:lnTo>
                  <a:lnTo>
                    <a:pt x="108178" y="11087"/>
                  </a:lnTo>
                  <a:lnTo>
                    <a:pt x="104279" y="5308"/>
                  </a:lnTo>
                  <a:lnTo>
                    <a:pt x="98475" y="1422"/>
                  </a:lnTo>
                  <a:lnTo>
                    <a:pt x="91338" y="0"/>
                  </a:lnTo>
                  <a:close/>
                </a:path>
              </a:pathLst>
            </a:custGeom>
            <a:ln w="9525">
              <a:solidFill>
                <a:srgbClr val="3E3E3E"/>
              </a:solidFill>
            </a:ln>
          </p:spPr>
          <p:txBody>
            <a:bodyPr wrap="square" lIns="0" tIns="0" rIns="0" bIns="0" rtlCol="0"/>
            <a:lstStyle/>
            <a:p>
              <a:endParaRPr/>
            </a:p>
          </p:txBody>
        </p:sp>
        <p:sp>
          <p:nvSpPr>
            <p:cNvPr id="24" name="object 21">
              <a:extLst>
                <a:ext uri="{FF2B5EF4-FFF2-40B4-BE49-F238E27FC236}">
                  <a16:creationId xmlns:a16="http://schemas.microsoft.com/office/drawing/2014/main" id="{CA7FDF5C-7640-ACD8-0BA5-3A60C51B28E7}"/>
                </a:ext>
              </a:extLst>
            </p:cNvPr>
            <p:cNvSpPr/>
            <p:nvPr/>
          </p:nvSpPr>
          <p:spPr>
            <a:xfrm>
              <a:off x="1210055" y="5106923"/>
              <a:ext cx="46990" cy="31750"/>
            </a:xfrm>
            <a:custGeom>
              <a:avLst/>
              <a:gdLst/>
              <a:ahLst/>
              <a:cxnLst/>
              <a:rect l="l" t="t" r="r" b="b"/>
              <a:pathLst>
                <a:path w="46990" h="31750">
                  <a:moveTo>
                    <a:pt x="46990" y="0"/>
                  </a:moveTo>
                  <a:lnTo>
                    <a:pt x="0" y="0"/>
                  </a:lnTo>
                  <a:lnTo>
                    <a:pt x="0" y="31623"/>
                  </a:lnTo>
                  <a:lnTo>
                    <a:pt x="46990" y="31623"/>
                  </a:lnTo>
                  <a:lnTo>
                    <a:pt x="46990" y="0"/>
                  </a:lnTo>
                  <a:close/>
                </a:path>
              </a:pathLst>
            </a:custGeom>
            <a:solidFill>
              <a:srgbClr val="002846"/>
            </a:solidFill>
          </p:spPr>
          <p:txBody>
            <a:bodyPr wrap="square" lIns="0" tIns="0" rIns="0" bIns="0" rtlCol="0"/>
            <a:lstStyle/>
            <a:p>
              <a:endParaRPr/>
            </a:p>
          </p:txBody>
        </p:sp>
        <p:sp>
          <p:nvSpPr>
            <p:cNvPr id="25" name="object 22">
              <a:extLst>
                <a:ext uri="{FF2B5EF4-FFF2-40B4-BE49-F238E27FC236}">
                  <a16:creationId xmlns:a16="http://schemas.microsoft.com/office/drawing/2014/main" id="{190328A0-80AA-2A90-C095-E5AF2A59D970}"/>
                </a:ext>
              </a:extLst>
            </p:cNvPr>
            <p:cNvSpPr/>
            <p:nvPr/>
          </p:nvSpPr>
          <p:spPr>
            <a:xfrm>
              <a:off x="1210055" y="5106923"/>
              <a:ext cx="46990" cy="31750"/>
            </a:xfrm>
            <a:custGeom>
              <a:avLst/>
              <a:gdLst/>
              <a:ahLst/>
              <a:cxnLst/>
              <a:rect l="l" t="t" r="r" b="b"/>
              <a:pathLst>
                <a:path w="46990" h="31750">
                  <a:moveTo>
                    <a:pt x="0" y="31623"/>
                  </a:moveTo>
                  <a:lnTo>
                    <a:pt x="46990" y="31623"/>
                  </a:lnTo>
                  <a:lnTo>
                    <a:pt x="46990" y="0"/>
                  </a:lnTo>
                  <a:lnTo>
                    <a:pt x="0" y="0"/>
                  </a:lnTo>
                  <a:lnTo>
                    <a:pt x="0" y="31623"/>
                  </a:lnTo>
                  <a:close/>
                </a:path>
              </a:pathLst>
            </a:custGeom>
            <a:ln w="9524">
              <a:solidFill>
                <a:srgbClr val="3E3E3E"/>
              </a:solidFill>
            </a:ln>
          </p:spPr>
          <p:txBody>
            <a:bodyPr wrap="square" lIns="0" tIns="0" rIns="0" bIns="0" rtlCol="0"/>
            <a:lstStyle/>
            <a:p>
              <a:endParaRPr/>
            </a:p>
          </p:txBody>
        </p:sp>
        <p:sp>
          <p:nvSpPr>
            <p:cNvPr id="26" name="object 23">
              <a:extLst>
                <a:ext uri="{FF2B5EF4-FFF2-40B4-BE49-F238E27FC236}">
                  <a16:creationId xmlns:a16="http://schemas.microsoft.com/office/drawing/2014/main" id="{3065F524-B030-E3E0-FF18-960E8876B86F}"/>
                </a:ext>
              </a:extLst>
            </p:cNvPr>
            <p:cNvSpPr/>
            <p:nvPr/>
          </p:nvSpPr>
          <p:spPr>
            <a:xfrm>
              <a:off x="1180338" y="5093970"/>
              <a:ext cx="105410" cy="0"/>
            </a:xfrm>
            <a:custGeom>
              <a:avLst/>
              <a:gdLst/>
              <a:ahLst/>
              <a:cxnLst/>
              <a:rect l="l" t="t" r="r" b="b"/>
              <a:pathLst>
                <a:path w="105409">
                  <a:moveTo>
                    <a:pt x="0" y="0"/>
                  </a:moveTo>
                  <a:lnTo>
                    <a:pt x="104902" y="0"/>
                  </a:lnTo>
                </a:path>
              </a:pathLst>
            </a:custGeom>
            <a:ln w="35052">
              <a:solidFill>
                <a:srgbClr val="3E3E3E"/>
              </a:solidFill>
            </a:ln>
          </p:spPr>
          <p:txBody>
            <a:bodyPr wrap="square" lIns="0" tIns="0" rIns="0" bIns="0" rtlCol="0"/>
            <a:lstStyle/>
            <a:p>
              <a:endParaRPr/>
            </a:p>
          </p:txBody>
        </p:sp>
        <p:sp>
          <p:nvSpPr>
            <p:cNvPr id="27" name="object 24">
              <a:extLst>
                <a:ext uri="{FF2B5EF4-FFF2-40B4-BE49-F238E27FC236}">
                  <a16:creationId xmlns:a16="http://schemas.microsoft.com/office/drawing/2014/main" id="{F2B157DB-347D-1D52-C693-96C5BE4A23A0}"/>
                </a:ext>
              </a:extLst>
            </p:cNvPr>
            <p:cNvSpPr/>
            <p:nvPr/>
          </p:nvSpPr>
          <p:spPr>
            <a:xfrm>
              <a:off x="1067561" y="4972050"/>
              <a:ext cx="0" cy="52069"/>
            </a:xfrm>
            <a:custGeom>
              <a:avLst/>
              <a:gdLst/>
              <a:ahLst/>
              <a:cxnLst/>
              <a:rect l="l" t="t" r="r" b="b"/>
              <a:pathLst>
                <a:path h="52070">
                  <a:moveTo>
                    <a:pt x="0" y="0"/>
                  </a:moveTo>
                  <a:lnTo>
                    <a:pt x="0" y="51561"/>
                  </a:lnTo>
                </a:path>
              </a:pathLst>
            </a:custGeom>
            <a:ln w="19812">
              <a:solidFill>
                <a:srgbClr val="3E3E3E"/>
              </a:solidFill>
            </a:ln>
          </p:spPr>
          <p:txBody>
            <a:bodyPr wrap="square" lIns="0" tIns="0" rIns="0" bIns="0" rtlCol="0"/>
            <a:lstStyle/>
            <a:p>
              <a:endParaRPr/>
            </a:p>
          </p:txBody>
        </p:sp>
        <p:sp>
          <p:nvSpPr>
            <p:cNvPr id="28" name="object 25">
              <a:extLst>
                <a:ext uri="{FF2B5EF4-FFF2-40B4-BE49-F238E27FC236}">
                  <a16:creationId xmlns:a16="http://schemas.microsoft.com/office/drawing/2014/main" id="{92414EC5-331E-7E28-0B43-681EF80BAE1F}"/>
                </a:ext>
              </a:extLst>
            </p:cNvPr>
            <p:cNvSpPr/>
            <p:nvPr/>
          </p:nvSpPr>
          <p:spPr>
            <a:xfrm>
              <a:off x="1043177" y="5089397"/>
              <a:ext cx="46990" cy="0"/>
            </a:xfrm>
            <a:custGeom>
              <a:avLst/>
              <a:gdLst/>
              <a:ahLst/>
              <a:cxnLst/>
              <a:rect l="l" t="t" r="r" b="b"/>
              <a:pathLst>
                <a:path w="46990">
                  <a:moveTo>
                    <a:pt x="0" y="0"/>
                  </a:moveTo>
                  <a:lnTo>
                    <a:pt x="46863" y="0"/>
                  </a:lnTo>
                </a:path>
              </a:pathLst>
            </a:custGeom>
            <a:ln w="19812">
              <a:solidFill>
                <a:srgbClr val="3E3E3E"/>
              </a:solidFill>
            </a:ln>
          </p:spPr>
          <p:txBody>
            <a:bodyPr wrap="square" lIns="0" tIns="0" rIns="0" bIns="0" rtlCol="0"/>
            <a:lstStyle/>
            <a:p>
              <a:endParaRPr/>
            </a:p>
          </p:txBody>
        </p:sp>
        <p:sp>
          <p:nvSpPr>
            <p:cNvPr id="29" name="object 26">
              <a:extLst>
                <a:ext uri="{FF2B5EF4-FFF2-40B4-BE49-F238E27FC236}">
                  <a16:creationId xmlns:a16="http://schemas.microsoft.com/office/drawing/2014/main" id="{E13045B0-88AF-E076-3E9E-53F77FD9E765}"/>
                </a:ext>
              </a:extLst>
            </p:cNvPr>
            <p:cNvSpPr/>
            <p:nvPr/>
          </p:nvSpPr>
          <p:spPr>
            <a:xfrm>
              <a:off x="1031745" y="5023103"/>
              <a:ext cx="68580" cy="54610"/>
            </a:xfrm>
            <a:custGeom>
              <a:avLst/>
              <a:gdLst/>
              <a:ahLst/>
              <a:cxnLst/>
              <a:rect l="l" t="t" r="r" b="b"/>
              <a:pathLst>
                <a:path w="68580" h="54610">
                  <a:moveTo>
                    <a:pt x="64350" y="0"/>
                  </a:moveTo>
                  <a:lnTo>
                    <a:pt x="4102" y="0"/>
                  </a:lnTo>
                  <a:lnTo>
                    <a:pt x="0" y="4038"/>
                  </a:lnTo>
                  <a:lnTo>
                    <a:pt x="0" y="50444"/>
                  </a:lnTo>
                  <a:lnTo>
                    <a:pt x="4102" y="54483"/>
                  </a:lnTo>
                  <a:lnTo>
                    <a:pt x="64350" y="54483"/>
                  </a:lnTo>
                  <a:lnTo>
                    <a:pt x="68452" y="50444"/>
                  </a:lnTo>
                  <a:lnTo>
                    <a:pt x="68452" y="4038"/>
                  </a:lnTo>
                  <a:lnTo>
                    <a:pt x="64350" y="0"/>
                  </a:lnTo>
                  <a:close/>
                </a:path>
              </a:pathLst>
            </a:custGeom>
            <a:solidFill>
              <a:srgbClr val="002846"/>
            </a:solidFill>
          </p:spPr>
          <p:txBody>
            <a:bodyPr wrap="square" lIns="0" tIns="0" rIns="0" bIns="0" rtlCol="0"/>
            <a:lstStyle/>
            <a:p>
              <a:endParaRPr/>
            </a:p>
          </p:txBody>
        </p:sp>
        <p:sp>
          <p:nvSpPr>
            <p:cNvPr id="30" name="object 27">
              <a:extLst>
                <a:ext uri="{FF2B5EF4-FFF2-40B4-BE49-F238E27FC236}">
                  <a16:creationId xmlns:a16="http://schemas.microsoft.com/office/drawing/2014/main" id="{A5EE8977-43B1-0EB8-C665-CB1A8E2F7DAA}"/>
                </a:ext>
              </a:extLst>
            </p:cNvPr>
            <p:cNvSpPr/>
            <p:nvPr/>
          </p:nvSpPr>
          <p:spPr>
            <a:xfrm>
              <a:off x="1031745" y="5023103"/>
              <a:ext cx="68580" cy="54610"/>
            </a:xfrm>
            <a:custGeom>
              <a:avLst/>
              <a:gdLst/>
              <a:ahLst/>
              <a:cxnLst/>
              <a:rect l="l" t="t" r="r" b="b"/>
              <a:pathLst>
                <a:path w="68580" h="54610">
                  <a:moveTo>
                    <a:pt x="64350" y="0"/>
                  </a:moveTo>
                  <a:lnTo>
                    <a:pt x="4102" y="0"/>
                  </a:lnTo>
                  <a:lnTo>
                    <a:pt x="0" y="4038"/>
                  </a:lnTo>
                  <a:lnTo>
                    <a:pt x="0" y="50444"/>
                  </a:lnTo>
                  <a:lnTo>
                    <a:pt x="4102" y="54483"/>
                  </a:lnTo>
                  <a:lnTo>
                    <a:pt x="64350" y="54483"/>
                  </a:lnTo>
                  <a:lnTo>
                    <a:pt x="68452" y="50444"/>
                  </a:lnTo>
                  <a:lnTo>
                    <a:pt x="68452" y="4038"/>
                  </a:lnTo>
                  <a:lnTo>
                    <a:pt x="64350" y="0"/>
                  </a:lnTo>
                  <a:close/>
                </a:path>
              </a:pathLst>
            </a:custGeom>
            <a:ln w="9524">
              <a:solidFill>
                <a:srgbClr val="3E3E3E"/>
              </a:solidFill>
            </a:ln>
          </p:spPr>
          <p:txBody>
            <a:bodyPr wrap="square" lIns="0" tIns="0" rIns="0" bIns="0" rtlCol="0"/>
            <a:lstStyle/>
            <a:p>
              <a:endParaRPr/>
            </a:p>
          </p:txBody>
        </p:sp>
      </p:grpSp>
      <p:grpSp>
        <p:nvGrpSpPr>
          <p:cNvPr id="31" name="object 28">
            <a:extLst>
              <a:ext uri="{FF2B5EF4-FFF2-40B4-BE49-F238E27FC236}">
                <a16:creationId xmlns:a16="http://schemas.microsoft.com/office/drawing/2014/main" id="{3E2B029B-7ED8-CAA8-54CD-BB3950074B63}"/>
              </a:ext>
            </a:extLst>
          </p:cNvPr>
          <p:cNvGrpSpPr/>
          <p:nvPr/>
        </p:nvGrpSpPr>
        <p:grpSpPr>
          <a:xfrm>
            <a:off x="1214122" y="4334233"/>
            <a:ext cx="908050" cy="374650"/>
            <a:chOff x="596265" y="3571492"/>
            <a:chExt cx="908050" cy="374650"/>
          </a:xfrm>
        </p:grpSpPr>
        <p:pic>
          <p:nvPicPr>
            <p:cNvPr id="32" name="object 29">
              <a:extLst>
                <a:ext uri="{FF2B5EF4-FFF2-40B4-BE49-F238E27FC236}">
                  <a16:creationId xmlns:a16="http://schemas.microsoft.com/office/drawing/2014/main" id="{B10A2906-7232-6C6D-7394-096CCF589375}"/>
                </a:ext>
              </a:extLst>
            </p:cNvPr>
            <p:cNvPicPr/>
            <p:nvPr/>
          </p:nvPicPr>
          <p:blipFill>
            <a:blip r:embed="rId7" cstate="email">
              <a:extLst>
                <a:ext uri="{28A0092B-C50C-407E-A947-70E740481C1C}">
                  <a14:useLocalDpi xmlns:a14="http://schemas.microsoft.com/office/drawing/2010/main"/>
                </a:ext>
              </a:extLst>
            </a:blip>
            <a:stretch>
              <a:fillRect/>
            </a:stretch>
          </p:blipFill>
          <p:spPr>
            <a:xfrm>
              <a:off x="941644" y="3571492"/>
              <a:ext cx="213359" cy="237008"/>
            </a:xfrm>
            <a:prstGeom prst="rect">
              <a:avLst/>
            </a:prstGeom>
          </p:spPr>
        </p:pic>
        <p:sp>
          <p:nvSpPr>
            <p:cNvPr id="33" name="object 30">
              <a:extLst>
                <a:ext uri="{FF2B5EF4-FFF2-40B4-BE49-F238E27FC236}">
                  <a16:creationId xmlns:a16="http://schemas.microsoft.com/office/drawing/2014/main" id="{A8B0E914-71DF-7183-A3E4-AC0BE02CD481}"/>
                </a:ext>
              </a:extLst>
            </p:cNvPr>
            <p:cNvSpPr/>
            <p:nvPr/>
          </p:nvSpPr>
          <p:spPr>
            <a:xfrm>
              <a:off x="626364" y="3744468"/>
              <a:ext cx="859790" cy="151130"/>
            </a:xfrm>
            <a:custGeom>
              <a:avLst/>
              <a:gdLst/>
              <a:ahLst/>
              <a:cxnLst/>
              <a:rect l="l" t="t" r="r" b="b"/>
              <a:pathLst>
                <a:path w="859790" h="151129">
                  <a:moveTo>
                    <a:pt x="859409" y="0"/>
                  </a:moveTo>
                  <a:lnTo>
                    <a:pt x="0" y="0"/>
                  </a:lnTo>
                  <a:lnTo>
                    <a:pt x="0" y="150545"/>
                  </a:lnTo>
                  <a:lnTo>
                    <a:pt x="859409" y="150545"/>
                  </a:lnTo>
                  <a:lnTo>
                    <a:pt x="859409" y="0"/>
                  </a:lnTo>
                  <a:close/>
                </a:path>
              </a:pathLst>
            </a:custGeom>
            <a:solidFill>
              <a:srgbClr val="002846"/>
            </a:solidFill>
          </p:spPr>
          <p:txBody>
            <a:bodyPr wrap="square" lIns="0" tIns="0" rIns="0" bIns="0" rtlCol="0"/>
            <a:lstStyle/>
            <a:p>
              <a:endParaRPr/>
            </a:p>
          </p:txBody>
        </p:sp>
        <p:sp>
          <p:nvSpPr>
            <p:cNvPr id="34" name="object 31">
              <a:extLst>
                <a:ext uri="{FF2B5EF4-FFF2-40B4-BE49-F238E27FC236}">
                  <a16:creationId xmlns:a16="http://schemas.microsoft.com/office/drawing/2014/main" id="{63F00169-5E2D-E9EB-30FF-80B0FBBD3196}"/>
                </a:ext>
              </a:extLst>
            </p:cNvPr>
            <p:cNvSpPr/>
            <p:nvPr/>
          </p:nvSpPr>
          <p:spPr>
            <a:xfrm>
              <a:off x="626364" y="3744468"/>
              <a:ext cx="859790" cy="151130"/>
            </a:xfrm>
            <a:custGeom>
              <a:avLst/>
              <a:gdLst/>
              <a:ahLst/>
              <a:cxnLst/>
              <a:rect l="l" t="t" r="r" b="b"/>
              <a:pathLst>
                <a:path w="859790" h="151129">
                  <a:moveTo>
                    <a:pt x="0" y="150545"/>
                  </a:moveTo>
                  <a:lnTo>
                    <a:pt x="859409" y="150545"/>
                  </a:lnTo>
                  <a:lnTo>
                    <a:pt x="859409" y="0"/>
                  </a:lnTo>
                  <a:lnTo>
                    <a:pt x="0" y="0"/>
                  </a:lnTo>
                  <a:lnTo>
                    <a:pt x="0" y="150545"/>
                  </a:lnTo>
                  <a:close/>
                </a:path>
              </a:pathLst>
            </a:custGeom>
            <a:ln w="9525">
              <a:solidFill>
                <a:srgbClr val="3E3E3E"/>
              </a:solidFill>
            </a:ln>
          </p:spPr>
          <p:txBody>
            <a:bodyPr wrap="square" lIns="0" tIns="0" rIns="0" bIns="0" rtlCol="0"/>
            <a:lstStyle/>
            <a:p>
              <a:endParaRPr/>
            </a:p>
          </p:txBody>
        </p:sp>
        <p:sp>
          <p:nvSpPr>
            <p:cNvPr id="35" name="object 32">
              <a:extLst>
                <a:ext uri="{FF2B5EF4-FFF2-40B4-BE49-F238E27FC236}">
                  <a16:creationId xmlns:a16="http://schemas.microsoft.com/office/drawing/2014/main" id="{669C5461-C42F-A18B-91C3-E492C3C74FA6}"/>
                </a:ext>
              </a:extLst>
            </p:cNvPr>
            <p:cNvSpPr/>
            <p:nvPr/>
          </p:nvSpPr>
          <p:spPr>
            <a:xfrm>
              <a:off x="618744" y="3698748"/>
              <a:ext cx="0" cy="242570"/>
            </a:xfrm>
            <a:custGeom>
              <a:avLst/>
              <a:gdLst/>
              <a:ahLst/>
              <a:cxnLst/>
              <a:rect l="l" t="t" r="r" b="b"/>
              <a:pathLst>
                <a:path h="242570">
                  <a:moveTo>
                    <a:pt x="0" y="0"/>
                  </a:moveTo>
                  <a:lnTo>
                    <a:pt x="0" y="242315"/>
                  </a:lnTo>
                </a:path>
              </a:pathLst>
            </a:custGeom>
            <a:ln w="44958">
              <a:solidFill>
                <a:srgbClr val="3E3E3E"/>
              </a:solidFill>
            </a:ln>
          </p:spPr>
          <p:txBody>
            <a:bodyPr wrap="square" lIns="0" tIns="0" rIns="0" bIns="0" rtlCol="0"/>
            <a:lstStyle/>
            <a:p>
              <a:endParaRPr/>
            </a:p>
          </p:txBody>
        </p:sp>
        <p:sp>
          <p:nvSpPr>
            <p:cNvPr id="36" name="object 33">
              <a:extLst>
                <a:ext uri="{FF2B5EF4-FFF2-40B4-BE49-F238E27FC236}">
                  <a16:creationId xmlns:a16="http://schemas.microsoft.com/office/drawing/2014/main" id="{204127F2-69F6-5FF7-4027-450A9825A15A}"/>
                </a:ext>
              </a:extLst>
            </p:cNvPr>
            <p:cNvSpPr/>
            <p:nvPr/>
          </p:nvSpPr>
          <p:spPr>
            <a:xfrm>
              <a:off x="1453901" y="3698748"/>
              <a:ext cx="45720" cy="242570"/>
            </a:xfrm>
            <a:custGeom>
              <a:avLst/>
              <a:gdLst/>
              <a:ahLst/>
              <a:cxnLst/>
              <a:rect l="l" t="t" r="r" b="b"/>
              <a:pathLst>
                <a:path w="45719" h="242570">
                  <a:moveTo>
                    <a:pt x="45453" y="0"/>
                  </a:moveTo>
                  <a:lnTo>
                    <a:pt x="5867" y="0"/>
                  </a:lnTo>
                  <a:lnTo>
                    <a:pt x="3632" y="6489"/>
                  </a:lnTo>
                  <a:lnTo>
                    <a:pt x="1752" y="23964"/>
                  </a:lnTo>
                  <a:lnTo>
                    <a:pt x="469" y="49441"/>
                  </a:lnTo>
                  <a:lnTo>
                    <a:pt x="0" y="79946"/>
                  </a:lnTo>
                  <a:lnTo>
                    <a:pt x="0" y="159727"/>
                  </a:lnTo>
                  <a:lnTo>
                    <a:pt x="469" y="191757"/>
                  </a:lnTo>
                  <a:lnTo>
                    <a:pt x="1752" y="218020"/>
                  </a:lnTo>
                  <a:lnTo>
                    <a:pt x="3632" y="235788"/>
                  </a:lnTo>
                  <a:lnTo>
                    <a:pt x="5867" y="242315"/>
                  </a:lnTo>
                  <a:lnTo>
                    <a:pt x="45453" y="242315"/>
                  </a:lnTo>
                  <a:lnTo>
                    <a:pt x="45453" y="0"/>
                  </a:lnTo>
                  <a:close/>
                </a:path>
              </a:pathLst>
            </a:custGeom>
            <a:solidFill>
              <a:srgbClr val="002846"/>
            </a:solidFill>
          </p:spPr>
          <p:txBody>
            <a:bodyPr wrap="square" lIns="0" tIns="0" rIns="0" bIns="0" rtlCol="0"/>
            <a:lstStyle/>
            <a:p>
              <a:endParaRPr/>
            </a:p>
          </p:txBody>
        </p:sp>
        <p:sp>
          <p:nvSpPr>
            <p:cNvPr id="37" name="object 34">
              <a:extLst>
                <a:ext uri="{FF2B5EF4-FFF2-40B4-BE49-F238E27FC236}">
                  <a16:creationId xmlns:a16="http://schemas.microsoft.com/office/drawing/2014/main" id="{EFF3CFFD-6EBE-40C3-C2FD-FDB17C7363A4}"/>
                </a:ext>
              </a:extLst>
            </p:cNvPr>
            <p:cNvSpPr/>
            <p:nvPr/>
          </p:nvSpPr>
          <p:spPr>
            <a:xfrm>
              <a:off x="1453901" y="3698748"/>
              <a:ext cx="45720" cy="242570"/>
            </a:xfrm>
            <a:custGeom>
              <a:avLst/>
              <a:gdLst/>
              <a:ahLst/>
              <a:cxnLst/>
              <a:rect l="l" t="t" r="r" b="b"/>
              <a:pathLst>
                <a:path w="45719" h="242570">
                  <a:moveTo>
                    <a:pt x="45453" y="0"/>
                  </a:moveTo>
                  <a:lnTo>
                    <a:pt x="5867" y="0"/>
                  </a:lnTo>
                  <a:lnTo>
                    <a:pt x="3632" y="6489"/>
                  </a:lnTo>
                  <a:lnTo>
                    <a:pt x="1752" y="23964"/>
                  </a:lnTo>
                  <a:lnTo>
                    <a:pt x="469" y="49441"/>
                  </a:lnTo>
                  <a:lnTo>
                    <a:pt x="0" y="79946"/>
                  </a:lnTo>
                  <a:lnTo>
                    <a:pt x="0" y="159727"/>
                  </a:lnTo>
                  <a:lnTo>
                    <a:pt x="469" y="191757"/>
                  </a:lnTo>
                  <a:lnTo>
                    <a:pt x="1752" y="218020"/>
                  </a:lnTo>
                  <a:lnTo>
                    <a:pt x="3632" y="235788"/>
                  </a:lnTo>
                  <a:lnTo>
                    <a:pt x="5867" y="242315"/>
                  </a:lnTo>
                  <a:lnTo>
                    <a:pt x="45453" y="242315"/>
                  </a:lnTo>
                  <a:lnTo>
                    <a:pt x="45453" y="0"/>
                  </a:lnTo>
                  <a:close/>
                </a:path>
              </a:pathLst>
            </a:custGeom>
            <a:ln w="9525">
              <a:solidFill>
                <a:srgbClr val="3E3E3E"/>
              </a:solidFill>
            </a:ln>
          </p:spPr>
          <p:txBody>
            <a:bodyPr wrap="square" lIns="0" tIns="0" rIns="0" bIns="0" rtlCol="0"/>
            <a:lstStyle/>
            <a:p>
              <a:endParaRPr/>
            </a:p>
          </p:txBody>
        </p:sp>
        <p:sp>
          <p:nvSpPr>
            <p:cNvPr id="38" name="object 35">
              <a:extLst>
                <a:ext uri="{FF2B5EF4-FFF2-40B4-BE49-F238E27FC236}">
                  <a16:creationId xmlns:a16="http://schemas.microsoft.com/office/drawing/2014/main" id="{C911AD75-4A50-82BE-BF05-4375BC38CD37}"/>
                </a:ext>
              </a:extLst>
            </p:cNvPr>
            <p:cNvSpPr/>
            <p:nvPr/>
          </p:nvSpPr>
          <p:spPr>
            <a:xfrm>
              <a:off x="979931" y="3613404"/>
              <a:ext cx="152400" cy="0"/>
            </a:xfrm>
            <a:custGeom>
              <a:avLst/>
              <a:gdLst/>
              <a:ahLst/>
              <a:cxnLst/>
              <a:rect l="l" t="t" r="r" b="b"/>
              <a:pathLst>
                <a:path w="152400">
                  <a:moveTo>
                    <a:pt x="0" y="0"/>
                  </a:moveTo>
                  <a:lnTo>
                    <a:pt x="152400" y="0"/>
                  </a:lnTo>
                </a:path>
              </a:pathLst>
            </a:custGeom>
            <a:ln w="21336">
              <a:solidFill>
                <a:srgbClr val="3E3E3E"/>
              </a:solidFill>
            </a:ln>
          </p:spPr>
          <p:txBody>
            <a:bodyPr wrap="square" lIns="0" tIns="0" rIns="0" bIns="0" rtlCol="0"/>
            <a:lstStyle/>
            <a:p>
              <a:endParaRPr/>
            </a:p>
          </p:txBody>
        </p:sp>
      </p:grpSp>
      <p:sp>
        <p:nvSpPr>
          <p:cNvPr id="39" name="object 36">
            <a:extLst>
              <a:ext uri="{FF2B5EF4-FFF2-40B4-BE49-F238E27FC236}">
                <a16:creationId xmlns:a16="http://schemas.microsoft.com/office/drawing/2014/main" id="{C7D3298A-673C-4BE6-1588-0306DC0E6F2C}"/>
              </a:ext>
            </a:extLst>
          </p:cNvPr>
          <p:cNvSpPr/>
          <p:nvPr/>
        </p:nvSpPr>
        <p:spPr>
          <a:xfrm>
            <a:off x="1683132" y="4972029"/>
            <a:ext cx="0" cy="640080"/>
          </a:xfrm>
          <a:custGeom>
            <a:avLst/>
            <a:gdLst/>
            <a:ahLst/>
            <a:cxnLst/>
            <a:rect l="l" t="t" r="r" b="b"/>
            <a:pathLst>
              <a:path h="640079">
                <a:moveTo>
                  <a:pt x="0" y="640080"/>
                </a:moveTo>
                <a:lnTo>
                  <a:pt x="0" y="0"/>
                </a:lnTo>
              </a:path>
            </a:pathLst>
          </a:custGeom>
          <a:ln w="9525">
            <a:solidFill>
              <a:srgbClr val="0086EB"/>
            </a:solidFill>
            <a:prstDash val="sysDash"/>
          </a:ln>
        </p:spPr>
        <p:txBody>
          <a:bodyPr wrap="square" lIns="0" tIns="0" rIns="0" bIns="0" rtlCol="0"/>
          <a:lstStyle/>
          <a:p>
            <a:endParaRPr/>
          </a:p>
        </p:txBody>
      </p:sp>
      <p:pic>
        <p:nvPicPr>
          <p:cNvPr id="40" name="object 37">
            <a:extLst>
              <a:ext uri="{FF2B5EF4-FFF2-40B4-BE49-F238E27FC236}">
                <a16:creationId xmlns:a16="http://schemas.microsoft.com/office/drawing/2014/main" id="{352F83A6-C439-C3FE-C7F5-8FC2EE6FEA0C}"/>
              </a:ext>
            </a:extLst>
          </p:cNvPr>
          <p:cNvPicPr/>
          <p:nvPr/>
        </p:nvPicPr>
        <p:blipFill>
          <a:blip r:embed="rId8" cstate="email">
            <a:extLst>
              <a:ext uri="{28A0092B-C50C-407E-A947-70E740481C1C}">
                <a14:useLocalDpi xmlns:a14="http://schemas.microsoft.com/office/drawing/2010/main"/>
              </a:ext>
            </a:extLst>
          </a:blip>
          <a:stretch>
            <a:fillRect/>
          </a:stretch>
        </p:blipFill>
        <p:spPr>
          <a:xfrm>
            <a:off x="1090297" y="2066716"/>
            <a:ext cx="1008887" cy="980500"/>
          </a:xfrm>
          <a:prstGeom prst="rect">
            <a:avLst/>
          </a:prstGeom>
        </p:spPr>
      </p:pic>
      <p:sp>
        <p:nvSpPr>
          <p:cNvPr id="41" name="object 38">
            <a:extLst>
              <a:ext uri="{FF2B5EF4-FFF2-40B4-BE49-F238E27FC236}">
                <a16:creationId xmlns:a16="http://schemas.microsoft.com/office/drawing/2014/main" id="{7FDFFB8B-2F93-A6C9-29B5-244513884C23}"/>
              </a:ext>
            </a:extLst>
          </p:cNvPr>
          <p:cNvSpPr txBox="1"/>
          <p:nvPr/>
        </p:nvSpPr>
        <p:spPr>
          <a:xfrm>
            <a:off x="1779076" y="2129449"/>
            <a:ext cx="228600" cy="116839"/>
          </a:xfrm>
          <a:prstGeom prst="rect">
            <a:avLst/>
          </a:prstGeom>
        </p:spPr>
        <p:txBody>
          <a:bodyPr vert="horz" wrap="square" lIns="0" tIns="12700" rIns="0" bIns="0" rtlCol="0">
            <a:spAutoFit/>
          </a:bodyPr>
          <a:lstStyle/>
          <a:p>
            <a:pPr marL="38100">
              <a:lnSpc>
                <a:spcPct val="100000"/>
              </a:lnSpc>
              <a:spcBef>
                <a:spcPts val="100"/>
              </a:spcBef>
            </a:pPr>
            <a:r>
              <a:rPr sz="600" spc="-25">
                <a:solidFill>
                  <a:srgbClr val="FFFFFF"/>
                </a:solidFill>
                <a:latin typeface="Lucida Sans"/>
                <a:cs typeface="Lucida Sans"/>
              </a:rPr>
              <a:t>CO</a:t>
            </a:r>
            <a:r>
              <a:rPr sz="600" spc="-37" baseline="-20833">
                <a:solidFill>
                  <a:srgbClr val="FFFFFF"/>
                </a:solidFill>
                <a:latin typeface="Lucida Sans"/>
                <a:cs typeface="Lucida Sans"/>
              </a:rPr>
              <a:t>2</a:t>
            </a:r>
            <a:endParaRPr sz="600" baseline="-20833">
              <a:latin typeface="Lucida Sans"/>
              <a:cs typeface="Lucida Sans"/>
            </a:endParaRPr>
          </a:p>
        </p:txBody>
      </p:sp>
      <p:sp>
        <p:nvSpPr>
          <p:cNvPr id="42" name="object 39">
            <a:extLst>
              <a:ext uri="{FF2B5EF4-FFF2-40B4-BE49-F238E27FC236}">
                <a16:creationId xmlns:a16="http://schemas.microsoft.com/office/drawing/2014/main" id="{24101B95-5E82-ABD0-44A9-3ED7835A8096}"/>
              </a:ext>
            </a:extLst>
          </p:cNvPr>
          <p:cNvSpPr/>
          <p:nvPr/>
        </p:nvSpPr>
        <p:spPr>
          <a:xfrm>
            <a:off x="1688276" y="1953014"/>
            <a:ext cx="456565" cy="647700"/>
          </a:xfrm>
          <a:custGeom>
            <a:avLst/>
            <a:gdLst/>
            <a:ahLst/>
            <a:cxnLst/>
            <a:rect l="l" t="t" r="r" b="b"/>
            <a:pathLst>
              <a:path w="456565" h="647700">
                <a:moveTo>
                  <a:pt x="380422" y="647598"/>
                </a:moveTo>
                <a:lnTo>
                  <a:pt x="377844" y="526961"/>
                </a:lnTo>
                <a:lnTo>
                  <a:pt x="403891" y="492079"/>
                </a:lnTo>
                <a:lnTo>
                  <a:pt x="424783" y="453211"/>
                </a:lnTo>
                <a:lnTo>
                  <a:pt x="440472" y="411230"/>
                </a:lnTo>
                <a:lnTo>
                  <a:pt x="450912" y="367008"/>
                </a:lnTo>
                <a:lnTo>
                  <a:pt x="456057" y="321416"/>
                </a:lnTo>
                <a:lnTo>
                  <a:pt x="455857" y="275327"/>
                </a:lnTo>
                <a:lnTo>
                  <a:pt x="450268" y="229613"/>
                </a:lnTo>
                <a:lnTo>
                  <a:pt x="439242" y="185146"/>
                </a:lnTo>
                <a:lnTo>
                  <a:pt x="422732" y="142798"/>
                </a:lnTo>
                <a:lnTo>
                  <a:pt x="400691" y="103441"/>
                </a:lnTo>
                <a:lnTo>
                  <a:pt x="370980" y="65851"/>
                </a:lnTo>
                <a:lnTo>
                  <a:pt x="337614" y="36627"/>
                </a:lnTo>
                <a:lnTo>
                  <a:pt x="301504" y="15854"/>
                </a:lnTo>
                <a:lnTo>
                  <a:pt x="263560" y="3617"/>
                </a:lnTo>
                <a:lnTo>
                  <a:pt x="224694" y="0"/>
                </a:lnTo>
                <a:lnTo>
                  <a:pt x="185815" y="5088"/>
                </a:lnTo>
                <a:lnTo>
                  <a:pt x="147835" y="18966"/>
                </a:lnTo>
                <a:lnTo>
                  <a:pt x="111664" y="41719"/>
                </a:lnTo>
                <a:lnTo>
                  <a:pt x="78212" y="73431"/>
                </a:lnTo>
                <a:lnTo>
                  <a:pt x="52165" y="108313"/>
                </a:lnTo>
                <a:lnTo>
                  <a:pt x="31273" y="147180"/>
                </a:lnTo>
                <a:lnTo>
                  <a:pt x="15584" y="189162"/>
                </a:lnTo>
                <a:lnTo>
                  <a:pt x="5144" y="233384"/>
                </a:lnTo>
                <a:lnTo>
                  <a:pt x="0" y="278976"/>
                </a:lnTo>
                <a:lnTo>
                  <a:pt x="199" y="325065"/>
                </a:lnTo>
                <a:lnTo>
                  <a:pt x="5788" y="370779"/>
                </a:lnTo>
                <a:lnTo>
                  <a:pt x="16814" y="415246"/>
                </a:lnTo>
                <a:lnTo>
                  <a:pt x="33324" y="457594"/>
                </a:lnTo>
                <a:lnTo>
                  <a:pt x="55365" y="496951"/>
                </a:lnTo>
                <a:lnTo>
                  <a:pt x="88739" y="538269"/>
                </a:lnTo>
                <a:lnTo>
                  <a:pt x="126931" y="569478"/>
                </a:lnTo>
                <a:lnTo>
                  <a:pt x="168660" y="590124"/>
                </a:lnTo>
                <a:lnTo>
                  <a:pt x="212645" y="599756"/>
                </a:lnTo>
                <a:lnTo>
                  <a:pt x="257603" y="597919"/>
                </a:lnTo>
                <a:lnTo>
                  <a:pt x="302253" y="584162"/>
                </a:lnTo>
                <a:lnTo>
                  <a:pt x="380422" y="647598"/>
                </a:lnTo>
                <a:close/>
              </a:path>
            </a:pathLst>
          </a:custGeom>
          <a:ln w="9525">
            <a:solidFill>
              <a:srgbClr val="0086EB"/>
            </a:solidFill>
            <a:prstDash val="sysDash"/>
          </a:ln>
        </p:spPr>
        <p:txBody>
          <a:bodyPr wrap="square" lIns="0" tIns="0" rIns="0" bIns="0" rtlCol="0"/>
          <a:lstStyle/>
          <a:p>
            <a:endParaRPr/>
          </a:p>
        </p:txBody>
      </p:sp>
      <p:sp>
        <p:nvSpPr>
          <p:cNvPr id="43" name="object 40">
            <a:extLst>
              <a:ext uri="{FF2B5EF4-FFF2-40B4-BE49-F238E27FC236}">
                <a16:creationId xmlns:a16="http://schemas.microsoft.com/office/drawing/2014/main" id="{E7259A38-66D9-1177-CB28-C099D1D985B1}"/>
              </a:ext>
            </a:extLst>
          </p:cNvPr>
          <p:cNvSpPr txBox="1"/>
          <p:nvPr/>
        </p:nvSpPr>
        <p:spPr>
          <a:xfrm>
            <a:off x="1384096" y="3209185"/>
            <a:ext cx="417195" cy="177800"/>
          </a:xfrm>
          <a:prstGeom prst="rect">
            <a:avLst/>
          </a:prstGeom>
        </p:spPr>
        <p:txBody>
          <a:bodyPr vert="horz" wrap="square" lIns="0" tIns="12065" rIns="0" bIns="0" rtlCol="0">
            <a:spAutoFit/>
          </a:bodyPr>
          <a:lstStyle/>
          <a:p>
            <a:pPr marL="12700">
              <a:lnSpc>
                <a:spcPct val="100000"/>
              </a:lnSpc>
              <a:spcBef>
                <a:spcPts val="95"/>
              </a:spcBef>
            </a:pPr>
            <a:r>
              <a:rPr sz="1000" spc="55">
                <a:solidFill>
                  <a:srgbClr val="002846"/>
                </a:solidFill>
                <a:latin typeface="Lucida Sans"/>
                <a:cs typeface="Lucida Sans"/>
              </a:rPr>
              <a:t>Step </a:t>
            </a:r>
            <a:r>
              <a:rPr sz="1000" spc="-340">
                <a:solidFill>
                  <a:srgbClr val="002846"/>
                </a:solidFill>
                <a:latin typeface="Lucida Sans"/>
                <a:cs typeface="Lucida Sans"/>
              </a:rPr>
              <a:t>1</a:t>
            </a:r>
            <a:endParaRPr sz="1000">
              <a:latin typeface="Lucida Sans"/>
              <a:cs typeface="Lucida Sans"/>
            </a:endParaRPr>
          </a:p>
        </p:txBody>
      </p:sp>
      <p:sp>
        <p:nvSpPr>
          <p:cNvPr id="44" name="object 41">
            <a:extLst>
              <a:ext uri="{FF2B5EF4-FFF2-40B4-BE49-F238E27FC236}">
                <a16:creationId xmlns:a16="http://schemas.microsoft.com/office/drawing/2014/main" id="{4F161260-34D6-2E60-8589-9DE099A34A2B}"/>
              </a:ext>
            </a:extLst>
          </p:cNvPr>
          <p:cNvSpPr txBox="1"/>
          <p:nvPr/>
        </p:nvSpPr>
        <p:spPr>
          <a:xfrm>
            <a:off x="1448480" y="4740750"/>
            <a:ext cx="447675" cy="177800"/>
          </a:xfrm>
          <a:prstGeom prst="rect">
            <a:avLst/>
          </a:prstGeom>
        </p:spPr>
        <p:txBody>
          <a:bodyPr vert="horz" wrap="square" lIns="0" tIns="12065" rIns="0" bIns="0" rtlCol="0">
            <a:spAutoFit/>
          </a:bodyPr>
          <a:lstStyle/>
          <a:p>
            <a:pPr marL="12700">
              <a:lnSpc>
                <a:spcPct val="100000"/>
              </a:lnSpc>
              <a:spcBef>
                <a:spcPts val="95"/>
              </a:spcBef>
            </a:pPr>
            <a:r>
              <a:rPr sz="1000" spc="55">
                <a:solidFill>
                  <a:srgbClr val="002846"/>
                </a:solidFill>
                <a:latin typeface="Lucida Sans"/>
                <a:cs typeface="Lucida Sans"/>
              </a:rPr>
              <a:t>Step </a:t>
            </a:r>
            <a:r>
              <a:rPr sz="1000" spc="-50">
                <a:solidFill>
                  <a:srgbClr val="002846"/>
                </a:solidFill>
                <a:latin typeface="Lucida Sans"/>
                <a:cs typeface="Lucida Sans"/>
              </a:rPr>
              <a:t>2</a:t>
            </a:r>
            <a:endParaRPr sz="1000">
              <a:latin typeface="Lucida Sans"/>
              <a:cs typeface="Lucida Sans"/>
            </a:endParaRPr>
          </a:p>
        </p:txBody>
      </p:sp>
      <p:sp>
        <p:nvSpPr>
          <p:cNvPr id="45" name="object 42">
            <a:extLst>
              <a:ext uri="{FF2B5EF4-FFF2-40B4-BE49-F238E27FC236}">
                <a16:creationId xmlns:a16="http://schemas.microsoft.com/office/drawing/2014/main" id="{E507588D-E254-43E7-9F03-4EAA823940EF}"/>
              </a:ext>
            </a:extLst>
          </p:cNvPr>
          <p:cNvSpPr txBox="1"/>
          <p:nvPr/>
        </p:nvSpPr>
        <p:spPr>
          <a:xfrm>
            <a:off x="1457841" y="6401463"/>
            <a:ext cx="448945" cy="177800"/>
          </a:xfrm>
          <a:prstGeom prst="rect">
            <a:avLst/>
          </a:prstGeom>
        </p:spPr>
        <p:txBody>
          <a:bodyPr vert="horz" wrap="square" lIns="0" tIns="12065" rIns="0" bIns="0" rtlCol="0">
            <a:spAutoFit/>
          </a:bodyPr>
          <a:lstStyle/>
          <a:p>
            <a:pPr marL="12700">
              <a:lnSpc>
                <a:spcPct val="100000"/>
              </a:lnSpc>
              <a:spcBef>
                <a:spcPts val="95"/>
              </a:spcBef>
            </a:pPr>
            <a:r>
              <a:rPr sz="1000" spc="55">
                <a:solidFill>
                  <a:srgbClr val="002846"/>
                </a:solidFill>
                <a:latin typeface="Lucida Sans"/>
                <a:cs typeface="Lucida Sans"/>
              </a:rPr>
              <a:t>Step </a:t>
            </a:r>
            <a:r>
              <a:rPr sz="1000" spc="-50">
                <a:solidFill>
                  <a:srgbClr val="002846"/>
                </a:solidFill>
                <a:latin typeface="Lucida Sans"/>
                <a:cs typeface="Lucida Sans"/>
              </a:rPr>
              <a:t>3</a:t>
            </a:r>
            <a:endParaRPr sz="1000">
              <a:latin typeface="Lucida Sans"/>
              <a:cs typeface="Lucida Sans"/>
            </a:endParaRPr>
          </a:p>
        </p:txBody>
      </p:sp>
      <p:grpSp>
        <p:nvGrpSpPr>
          <p:cNvPr id="46" name="object 53">
            <a:extLst>
              <a:ext uri="{FF2B5EF4-FFF2-40B4-BE49-F238E27FC236}">
                <a16:creationId xmlns:a16="http://schemas.microsoft.com/office/drawing/2014/main" id="{A24E5CBE-77A5-F437-CD69-6D33C6152984}"/>
              </a:ext>
            </a:extLst>
          </p:cNvPr>
          <p:cNvGrpSpPr/>
          <p:nvPr/>
        </p:nvGrpSpPr>
        <p:grpSpPr>
          <a:xfrm>
            <a:off x="1669225" y="2595922"/>
            <a:ext cx="541020" cy="1679575"/>
            <a:chOff x="1051368" y="1833181"/>
            <a:chExt cx="541020" cy="1679575"/>
          </a:xfrm>
        </p:grpSpPr>
        <p:sp>
          <p:nvSpPr>
            <p:cNvPr id="47" name="object 54">
              <a:extLst>
                <a:ext uri="{FF2B5EF4-FFF2-40B4-BE49-F238E27FC236}">
                  <a16:creationId xmlns:a16="http://schemas.microsoft.com/office/drawing/2014/main" id="{26521424-08A9-EB17-7CDC-E48203801026}"/>
                </a:ext>
              </a:extLst>
            </p:cNvPr>
            <p:cNvSpPr/>
            <p:nvPr/>
          </p:nvSpPr>
          <p:spPr>
            <a:xfrm>
              <a:off x="1056130" y="1839468"/>
              <a:ext cx="531495" cy="1668145"/>
            </a:xfrm>
            <a:custGeom>
              <a:avLst/>
              <a:gdLst/>
              <a:ahLst/>
              <a:cxnLst/>
              <a:rect l="l" t="t" r="r" b="b"/>
              <a:pathLst>
                <a:path w="531494" h="1668145">
                  <a:moveTo>
                    <a:pt x="531190" y="0"/>
                  </a:moveTo>
                  <a:lnTo>
                    <a:pt x="531190" y="1046632"/>
                  </a:lnTo>
                  <a:lnTo>
                    <a:pt x="0" y="1046632"/>
                  </a:lnTo>
                  <a:lnTo>
                    <a:pt x="0" y="1667967"/>
                  </a:lnTo>
                </a:path>
              </a:pathLst>
            </a:custGeom>
            <a:ln w="9525">
              <a:solidFill>
                <a:srgbClr val="0086EB"/>
              </a:solidFill>
              <a:prstDash val="sysDash"/>
            </a:ln>
          </p:spPr>
          <p:txBody>
            <a:bodyPr wrap="square" lIns="0" tIns="0" rIns="0" bIns="0" rtlCol="0"/>
            <a:lstStyle/>
            <a:p>
              <a:endParaRPr/>
            </a:p>
          </p:txBody>
        </p:sp>
        <p:sp>
          <p:nvSpPr>
            <p:cNvPr id="48" name="object 55">
              <a:extLst>
                <a:ext uri="{FF2B5EF4-FFF2-40B4-BE49-F238E27FC236}">
                  <a16:creationId xmlns:a16="http://schemas.microsoft.com/office/drawing/2014/main" id="{316AA910-2871-D55A-1C38-D5732641D4CB}"/>
                </a:ext>
              </a:extLst>
            </p:cNvPr>
            <p:cNvSpPr/>
            <p:nvPr/>
          </p:nvSpPr>
          <p:spPr>
            <a:xfrm>
              <a:off x="1449323" y="1837944"/>
              <a:ext cx="137160" cy="0"/>
            </a:xfrm>
            <a:custGeom>
              <a:avLst/>
              <a:gdLst/>
              <a:ahLst/>
              <a:cxnLst/>
              <a:rect l="l" t="t" r="r" b="b"/>
              <a:pathLst>
                <a:path w="137159">
                  <a:moveTo>
                    <a:pt x="137159" y="0"/>
                  </a:moveTo>
                  <a:lnTo>
                    <a:pt x="0" y="0"/>
                  </a:lnTo>
                </a:path>
              </a:pathLst>
            </a:custGeom>
            <a:ln w="9525">
              <a:solidFill>
                <a:srgbClr val="0086EB"/>
              </a:solidFill>
              <a:prstDash val="sysDash"/>
            </a:ln>
          </p:spPr>
          <p:txBody>
            <a:bodyPr wrap="square" lIns="0" tIns="0" rIns="0" bIns="0" rtlCol="0"/>
            <a:lstStyle/>
            <a:p>
              <a:endParaRPr/>
            </a:p>
          </p:txBody>
        </p:sp>
      </p:grpSp>
    </p:spTree>
    <p:extLst>
      <p:ext uri="{BB962C8B-B14F-4D97-AF65-F5344CB8AC3E}">
        <p14:creationId xmlns:p14="http://schemas.microsoft.com/office/powerpoint/2010/main" val="574340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4B5BAA-5E48-3646-BBD7-CD4F708E7010}"/>
              </a:ext>
            </a:extLst>
          </p:cNvPr>
          <p:cNvSpPr/>
          <p:nvPr/>
        </p:nvSpPr>
        <p:spPr>
          <a:xfrm>
            <a:off x="0" y="-576"/>
            <a:ext cx="9490841" cy="6874806"/>
          </a:xfrm>
          <a:prstGeom prst="rect">
            <a:avLst/>
          </a:prstGeom>
          <a:gradFill>
            <a:gsLst>
              <a:gs pos="0">
                <a:schemeClr val="accent1">
                  <a:lumMod val="5000"/>
                  <a:lumOff val="95000"/>
                </a:schemeClr>
              </a:gs>
              <a:gs pos="100000">
                <a:schemeClr val="accent1">
                  <a:lumMod val="13703"/>
                  <a:lumOff val="86297"/>
                </a:schemeClr>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E202B1-B078-0A48-8B5D-82857DA703E6}"/>
              </a:ext>
            </a:extLst>
          </p:cNvPr>
          <p:cNvSpPr>
            <a:spLocks noGrp="1"/>
          </p:cNvSpPr>
          <p:nvPr>
            <p:ph type="ctrTitle"/>
          </p:nvPr>
        </p:nvSpPr>
        <p:spPr/>
        <p:txBody>
          <a:bodyPr>
            <a:noAutofit/>
          </a:bodyPr>
          <a:lstStyle/>
          <a:p>
            <a:r>
              <a:rPr lang="en-US" sz="3200">
                <a:solidFill>
                  <a:srgbClr val="0E172C"/>
                </a:solidFill>
              </a:rPr>
              <a:t>Project Location &amp; Partner Facilities</a:t>
            </a:r>
          </a:p>
        </p:txBody>
      </p:sp>
      <p:sp>
        <p:nvSpPr>
          <p:cNvPr id="4" name="Rectangle 3">
            <a:extLst>
              <a:ext uri="{FF2B5EF4-FFF2-40B4-BE49-F238E27FC236}">
                <a16:creationId xmlns:a16="http://schemas.microsoft.com/office/drawing/2014/main" id="{B443B9EE-A75B-2942-B1E2-EEA27A368EA5}"/>
              </a:ext>
            </a:extLst>
          </p:cNvPr>
          <p:cNvSpPr/>
          <p:nvPr/>
        </p:nvSpPr>
        <p:spPr>
          <a:xfrm>
            <a:off x="9490841" y="-1300"/>
            <a:ext cx="2701159" cy="6858000"/>
          </a:xfrm>
          <a:prstGeom prst="rect">
            <a:avLst/>
          </a:prstGeom>
          <a:solidFill>
            <a:srgbClr val="0D28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and white logo&#10;&#10;Description automatically generated">
            <a:extLst>
              <a:ext uri="{FF2B5EF4-FFF2-40B4-BE49-F238E27FC236}">
                <a16:creationId xmlns:a16="http://schemas.microsoft.com/office/drawing/2014/main" id="{436C1B4F-BBE6-3944-BAC6-C8F7DE3434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44495" y="282574"/>
            <a:ext cx="1593850" cy="796925"/>
          </a:xfrm>
          <a:prstGeom prst="rect">
            <a:avLst/>
          </a:prstGeom>
        </p:spPr>
      </p:pic>
      <p:sp>
        <p:nvSpPr>
          <p:cNvPr id="3" name="Text Placeholder 2">
            <a:extLst>
              <a:ext uri="{FF2B5EF4-FFF2-40B4-BE49-F238E27FC236}">
                <a16:creationId xmlns:a16="http://schemas.microsoft.com/office/drawing/2014/main" id="{BB83B6E0-9377-7ACC-9F9D-9EEA14F2E206}"/>
              </a:ext>
            </a:extLst>
          </p:cNvPr>
          <p:cNvSpPr txBox="1">
            <a:spLocks/>
          </p:cNvSpPr>
          <p:nvPr/>
        </p:nvSpPr>
        <p:spPr>
          <a:xfrm>
            <a:off x="279267" y="1644202"/>
            <a:ext cx="9295780" cy="238025"/>
          </a:xfrm>
          <a:prstGeom prst="rect">
            <a:avLst/>
          </a:prstGeom>
        </p:spPr>
        <p:txBody>
          <a:bodyPr vert="horz" lIns="91440" tIns="45720" rIns="91440" bIns="45720" rtlCol="0" anchor="ctr"/>
          <a:lstStyle>
            <a:defPPr>
              <a:defRPr lang="en-US"/>
            </a:defPPr>
            <a:lvl1pPr indent="0">
              <a:lnSpc>
                <a:spcPct val="90000"/>
              </a:lnSpc>
              <a:spcBef>
                <a:spcPts val="1000"/>
              </a:spcBef>
              <a:buFontTx/>
              <a:buNone/>
              <a:defRPr sz="1100" b="0" i="1">
                <a:solidFill>
                  <a:schemeClr val="tx1">
                    <a:tint val="75000"/>
                  </a:schemeClr>
                </a:solidFill>
                <a:latin typeface="Droid Serif" panose="02020600060500020200" pitchFamily="18" charset="0"/>
                <a:ea typeface="Droid Serif" panose="02020600060500020200" pitchFamily="18" charset="0"/>
                <a:cs typeface="Droid Serif" panose="02020600060500020200" pitchFamily="18"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12700">
              <a:lnSpc>
                <a:spcPct val="100000"/>
              </a:lnSpc>
              <a:spcBef>
                <a:spcPts val="105"/>
              </a:spcBef>
            </a:pPr>
            <a:r>
              <a:rPr lang="en-US" sz="1100" i="1" spc="75" dirty="0">
                <a:latin typeface="+mn-lt"/>
                <a:cs typeface="Cambria"/>
              </a:rPr>
              <a:t>The Midwest Carbon Express will be located in five states and traverse </a:t>
            </a:r>
            <a:r>
              <a:rPr lang="en-US" spc="75" dirty="0">
                <a:latin typeface="+mn-lt"/>
                <a:cs typeface="Cambria"/>
              </a:rPr>
              <a:t>24</a:t>
            </a:r>
            <a:r>
              <a:rPr lang="en-US" sz="1100" i="1" spc="75" dirty="0">
                <a:latin typeface="+mn-lt"/>
                <a:cs typeface="Cambria"/>
              </a:rPr>
              <a:t> South Dakota counties.</a:t>
            </a:r>
          </a:p>
        </p:txBody>
      </p:sp>
      <p:grpSp>
        <p:nvGrpSpPr>
          <p:cNvPr id="32" name="object 58">
            <a:extLst>
              <a:ext uri="{FF2B5EF4-FFF2-40B4-BE49-F238E27FC236}">
                <a16:creationId xmlns:a16="http://schemas.microsoft.com/office/drawing/2014/main" id="{50603F39-8D49-3272-193A-44B68AE22571}"/>
              </a:ext>
            </a:extLst>
          </p:cNvPr>
          <p:cNvGrpSpPr/>
          <p:nvPr/>
        </p:nvGrpSpPr>
        <p:grpSpPr>
          <a:xfrm>
            <a:off x="9873112" y="1153711"/>
            <a:ext cx="2021205" cy="1112520"/>
            <a:chOff x="7085076" y="935736"/>
            <a:chExt cx="2021205" cy="1112520"/>
          </a:xfrm>
        </p:grpSpPr>
        <p:pic>
          <p:nvPicPr>
            <p:cNvPr id="33" name="object 59">
              <a:extLst>
                <a:ext uri="{FF2B5EF4-FFF2-40B4-BE49-F238E27FC236}">
                  <a16:creationId xmlns:a16="http://schemas.microsoft.com/office/drawing/2014/main" id="{1E493F80-EC37-A5B7-2035-144AAF7BF9EA}"/>
                </a:ext>
              </a:extLst>
            </p:cNvPr>
            <p:cNvPicPr/>
            <p:nvPr/>
          </p:nvPicPr>
          <p:blipFill>
            <a:blip r:embed="rId4" cstate="email">
              <a:extLst>
                <a:ext uri="{28A0092B-C50C-407E-A947-70E740481C1C}">
                  <a14:useLocalDpi xmlns:a14="http://schemas.microsoft.com/office/drawing/2010/main"/>
                </a:ext>
              </a:extLst>
            </a:blip>
            <a:stretch>
              <a:fillRect/>
            </a:stretch>
          </p:blipFill>
          <p:spPr>
            <a:xfrm>
              <a:off x="7085076" y="935736"/>
              <a:ext cx="2020823" cy="1112519"/>
            </a:xfrm>
            <a:prstGeom prst="rect">
              <a:avLst/>
            </a:prstGeom>
          </p:spPr>
        </p:pic>
        <p:pic>
          <p:nvPicPr>
            <p:cNvPr id="34" name="object 60">
              <a:extLst>
                <a:ext uri="{FF2B5EF4-FFF2-40B4-BE49-F238E27FC236}">
                  <a16:creationId xmlns:a16="http://schemas.microsoft.com/office/drawing/2014/main" id="{73D750A7-D96F-AB1B-6CD5-9D91E35FDA52}"/>
                </a:ext>
              </a:extLst>
            </p:cNvPr>
            <p:cNvPicPr/>
            <p:nvPr/>
          </p:nvPicPr>
          <p:blipFill>
            <a:blip r:embed="rId5" cstate="email">
              <a:extLst>
                <a:ext uri="{28A0092B-C50C-407E-A947-70E740481C1C}">
                  <a14:useLocalDpi xmlns:a14="http://schemas.microsoft.com/office/drawing/2010/main"/>
                </a:ext>
              </a:extLst>
            </a:blip>
            <a:stretch>
              <a:fillRect/>
            </a:stretch>
          </p:blipFill>
          <p:spPr>
            <a:xfrm>
              <a:off x="7298436" y="1159763"/>
              <a:ext cx="1632203" cy="702563"/>
            </a:xfrm>
            <a:prstGeom prst="rect">
              <a:avLst/>
            </a:prstGeom>
          </p:spPr>
        </p:pic>
        <p:sp>
          <p:nvSpPr>
            <p:cNvPr id="35" name="object 61">
              <a:extLst>
                <a:ext uri="{FF2B5EF4-FFF2-40B4-BE49-F238E27FC236}">
                  <a16:creationId xmlns:a16="http://schemas.microsoft.com/office/drawing/2014/main" id="{D302033F-D9C2-B78F-BD91-8E089251FB94}"/>
                </a:ext>
              </a:extLst>
            </p:cNvPr>
            <p:cNvSpPr/>
            <p:nvPr/>
          </p:nvSpPr>
          <p:spPr>
            <a:xfrm>
              <a:off x="7150605" y="1001268"/>
              <a:ext cx="1889760" cy="981710"/>
            </a:xfrm>
            <a:custGeom>
              <a:avLst/>
              <a:gdLst/>
              <a:ahLst/>
              <a:cxnLst/>
              <a:rect l="l" t="t" r="r" b="b"/>
              <a:pathLst>
                <a:path w="1889759" h="981710">
                  <a:moveTo>
                    <a:pt x="1726183" y="0"/>
                  </a:moveTo>
                  <a:lnTo>
                    <a:pt x="0" y="0"/>
                  </a:lnTo>
                  <a:lnTo>
                    <a:pt x="0" y="817880"/>
                  </a:lnTo>
                  <a:lnTo>
                    <a:pt x="5843" y="861363"/>
                  </a:lnTo>
                  <a:lnTo>
                    <a:pt x="22334" y="900437"/>
                  </a:lnTo>
                  <a:lnTo>
                    <a:pt x="47912" y="933543"/>
                  </a:lnTo>
                  <a:lnTo>
                    <a:pt x="81018" y="959121"/>
                  </a:lnTo>
                  <a:lnTo>
                    <a:pt x="120092" y="975612"/>
                  </a:lnTo>
                  <a:lnTo>
                    <a:pt x="163575" y="981456"/>
                  </a:lnTo>
                  <a:lnTo>
                    <a:pt x="1889759" y="981456"/>
                  </a:lnTo>
                  <a:lnTo>
                    <a:pt x="1889759" y="163576"/>
                  </a:lnTo>
                  <a:lnTo>
                    <a:pt x="1883917" y="120092"/>
                  </a:lnTo>
                  <a:lnTo>
                    <a:pt x="1867428" y="81018"/>
                  </a:lnTo>
                  <a:lnTo>
                    <a:pt x="1841852" y="47912"/>
                  </a:lnTo>
                  <a:lnTo>
                    <a:pt x="1808747" y="22334"/>
                  </a:lnTo>
                  <a:lnTo>
                    <a:pt x="1769671" y="5843"/>
                  </a:lnTo>
                  <a:lnTo>
                    <a:pt x="1726183" y="0"/>
                  </a:lnTo>
                  <a:close/>
                </a:path>
              </a:pathLst>
            </a:custGeom>
            <a:solidFill>
              <a:srgbClr val="FFFFFF"/>
            </a:solidFill>
          </p:spPr>
          <p:txBody>
            <a:bodyPr wrap="square" lIns="0" tIns="0" rIns="0" bIns="0" rtlCol="0"/>
            <a:lstStyle/>
            <a:p>
              <a:endParaRPr/>
            </a:p>
          </p:txBody>
        </p:sp>
      </p:grpSp>
      <p:sp>
        <p:nvSpPr>
          <p:cNvPr id="36" name="object 62">
            <a:extLst>
              <a:ext uri="{FF2B5EF4-FFF2-40B4-BE49-F238E27FC236}">
                <a16:creationId xmlns:a16="http://schemas.microsoft.com/office/drawing/2014/main" id="{9B90469F-6270-861A-32E2-509EFD780D63}"/>
              </a:ext>
            </a:extLst>
          </p:cNvPr>
          <p:cNvSpPr txBox="1"/>
          <p:nvPr/>
        </p:nvSpPr>
        <p:spPr>
          <a:xfrm>
            <a:off x="10214780" y="1470408"/>
            <a:ext cx="1336675" cy="627736"/>
          </a:xfrm>
          <a:prstGeom prst="rect">
            <a:avLst/>
          </a:prstGeom>
        </p:spPr>
        <p:txBody>
          <a:bodyPr vert="horz" wrap="square" lIns="0" tIns="12065" rIns="0" bIns="0" rtlCol="0" anchor="t">
            <a:spAutoFit/>
          </a:bodyPr>
          <a:lstStyle/>
          <a:p>
            <a:pPr marL="12700" marR="5080" algn="ctr">
              <a:lnSpc>
                <a:spcPct val="100000"/>
              </a:lnSpc>
              <a:spcBef>
                <a:spcPts val="95"/>
              </a:spcBef>
            </a:pPr>
            <a:r>
              <a:rPr lang="en-GB" sz="1000" spc="-5" dirty="0">
                <a:solidFill>
                  <a:srgbClr val="002846"/>
                </a:solidFill>
                <a:latin typeface="+mn-lt"/>
                <a:cs typeface="Lucida Sans"/>
              </a:rPr>
              <a:t>57</a:t>
            </a:r>
            <a:r>
              <a:rPr sz="1000" spc="-5" dirty="0">
                <a:solidFill>
                  <a:srgbClr val="002846"/>
                </a:solidFill>
                <a:latin typeface="+mn-lt"/>
                <a:cs typeface="Lucida Sans"/>
              </a:rPr>
              <a:t> </a:t>
            </a:r>
            <a:r>
              <a:rPr sz="1000" spc="65" dirty="0">
                <a:solidFill>
                  <a:srgbClr val="002846"/>
                </a:solidFill>
                <a:latin typeface="+mn-lt"/>
                <a:cs typeface="Lucida Sans"/>
              </a:rPr>
              <a:t>BIOREFINERY </a:t>
            </a:r>
            <a:r>
              <a:rPr sz="1000" spc="75" dirty="0">
                <a:solidFill>
                  <a:srgbClr val="002846"/>
                </a:solidFill>
                <a:latin typeface="+mn-lt"/>
                <a:cs typeface="Lucida Sans"/>
              </a:rPr>
              <a:t>PARTNERS</a:t>
            </a:r>
            <a:r>
              <a:rPr sz="1000" spc="15" dirty="0">
                <a:solidFill>
                  <a:srgbClr val="002846"/>
                </a:solidFill>
                <a:latin typeface="+mn-lt"/>
                <a:cs typeface="Lucida Sans"/>
              </a:rPr>
              <a:t> </a:t>
            </a:r>
            <a:r>
              <a:rPr sz="1000" spc="65" dirty="0">
                <a:solidFill>
                  <a:srgbClr val="002846"/>
                </a:solidFill>
                <a:latin typeface="+mn-lt"/>
                <a:cs typeface="Lucida Sans"/>
              </a:rPr>
              <a:t>ACROSS </a:t>
            </a:r>
            <a:r>
              <a:rPr sz="1000" dirty="0">
                <a:solidFill>
                  <a:srgbClr val="002846"/>
                </a:solidFill>
                <a:latin typeface="+mn-lt"/>
                <a:cs typeface="Lucida Sans"/>
              </a:rPr>
              <a:t>2</a:t>
            </a:r>
            <a:r>
              <a:rPr lang="en-GB" sz="1000" dirty="0">
                <a:solidFill>
                  <a:srgbClr val="002846"/>
                </a:solidFill>
                <a:latin typeface="+mn-lt"/>
                <a:cs typeface="Lucida Sans"/>
              </a:rPr>
              <a:t>2</a:t>
            </a:r>
            <a:r>
              <a:rPr sz="1000" dirty="0">
                <a:solidFill>
                  <a:srgbClr val="002846"/>
                </a:solidFill>
                <a:latin typeface="+mn-lt"/>
                <a:cs typeface="Lucida Sans"/>
              </a:rPr>
              <a:t> </a:t>
            </a:r>
            <a:r>
              <a:rPr sz="1000" spc="50" dirty="0">
                <a:solidFill>
                  <a:srgbClr val="002846"/>
                </a:solidFill>
                <a:latin typeface="+mn-lt"/>
                <a:cs typeface="Lucida Sans"/>
              </a:rPr>
              <a:t>COMPANIES</a:t>
            </a:r>
            <a:endParaRPr sz="1000" dirty="0">
              <a:latin typeface="+mn-lt"/>
              <a:cs typeface="Lucida Sans"/>
            </a:endParaRPr>
          </a:p>
        </p:txBody>
      </p:sp>
      <p:grpSp>
        <p:nvGrpSpPr>
          <p:cNvPr id="37" name="object 63">
            <a:extLst>
              <a:ext uri="{FF2B5EF4-FFF2-40B4-BE49-F238E27FC236}">
                <a16:creationId xmlns:a16="http://schemas.microsoft.com/office/drawing/2014/main" id="{9300B0C7-1FBF-C57B-B90A-63D0151E8AE4}"/>
              </a:ext>
            </a:extLst>
          </p:cNvPr>
          <p:cNvGrpSpPr/>
          <p:nvPr/>
        </p:nvGrpSpPr>
        <p:grpSpPr>
          <a:xfrm>
            <a:off x="9873112" y="2441491"/>
            <a:ext cx="2021205" cy="1114425"/>
            <a:chOff x="7085076" y="2250948"/>
            <a:chExt cx="2021205" cy="1114425"/>
          </a:xfrm>
        </p:grpSpPr>
        <p:pic>
          <p:nvPicPr>
            <p:cNvPr id="38" name="object 64">
              <a:extLst>
                <a:ext uri="{FF2B5EF4-FFF2-40B4-BE49-F238E27FC236}">
                  <a16:creationId xmlns:a16="http://schemas.microsoft.com/office/drawing/2014/main" id="{D86A9BE2-8B48-177B-74CE-839DD7BCF20F}"/>
                </a:ext>
              </a:extLst>
            </p:cNvPr>
            <p:cNvPicPr/>
            <p:nvPr/>
          </p:nvPicPr>
          <p:blipFill>
            <a:blip r:embed="rId6" cstate="email">
              <a:extLst>
                <a:ext uri="{28A0092B-C50C-407E-A947-70E740481C1C}">
                  <a14:useLocalDpi xmlns:a14="http://schemas.microsoft.com/office/drawing/2010/main"/>
                </a:ext>
              </a:extLst>
            </a:blip>
            <a:stretch>
              <a:fillRect/>
            </a:stretch>
          </p:blipFill>
          <p:spPr>
            <a:xfrm>
              <a:off x="7085076" y="2250948"/>
              <a:ext cx="2020823" cy="1114043"/>
            </a:xfrm>
            <a:prstGeom prst="rect">
              <a:avLst/>
            </a:prstGeom>
          </p:spPr>
        </p:pic>
        <p:pic>
          <p:nvPicPr>
            <p:cNvPr id="39" name="object 65">
              <a:extLst>
                <a:ext uri="{FF2B5EF4-FFF2-40B4-BE49-F238E27FC236}">
                  <a16:creationId xmlns:a16="http://schemas.microsoft.com/office/drawing/2014/main" id="{BBECAC5E-81FA-BAB3-CD8E-ACC5A4CBDF65}"/>
                </a:ext>
              </a:extLst>
            </p:cNvPr>
            <p:cNvPicPr/>
            <p:nvPr/>
          </p:nvPicPr>
          <p:blipFill>
            <a:blip r:embed="rId7" cstate="email">
              <a:extLst>
                <a:ext uri="{28A0092B-C50C-407E-A947-70E740481C1C}">
                  <a14:useLocalDpi xmlns:a14="http://schemas.microsoft.com/office/drawing/2010/main"/>
                </a:ext>
              </a:extLst>
            </a:blip>
            <a:stretch>
              <a:fillRect/>
            </a:stretch>
          </p:blipFill>
          <p:spPr>
            <a:xfrm>
              <a:off x="7174992" y="2551176"/>
              <a:ext cx="1880615" cy="550163"/>
            </a:xfrm>
            <a:prstGeom prst="rect">
              <a:avLst/>
            </a:prstGeom>
          </p:spPr>
        </p:pic>
        <p:sp>
          <p:nvSpPr>
            <p:cNvPr id="40" name="object 66">
              <a:extLst>
                <a:ext uri="{FF2B5EF4-FFF2-40B4-BE49-F238E27FC236}">
                  <a16:creationId xmlns:a16="http://schemas.microsoft.com/office/drawing/2014/main" id="{6C8A4FE9-0226-62AB-9085-EB8FCFF65786}"/>
                </a:ext>
              </a:extLst>
            </p:cNvPr>
            <p:cNvSpPr/>
            <p:nvPr/>
          </p:nvSpPr>
          <p:spPr>
            <a:xfrm>
              <a:off x="7150605" y="2316480"/>
              <a:ext cx="1889760" cy="982980"/>
            </a:xfrm>
            <a:custGeom>
              <a:avLst/>
              <a:gdLst/>
              <a:ahLst/>
              <a:cxnLst/>
              <a:rect l="l" t="t" r="r" b="b"/>
              <a:pathLst>
                <a:path w="1889759" h="982979">
                  <a:moveTo>
                    <a:pt x="1725929" y="0"/>
                  </a:moveTo>
                  <a:lnTo>
                    <a:pt x="0" y="0"/>
                  </a:lnTo>
                  <a:lnTo>
                    <a:pt x="0" y="819150"/>
                  </a:lnTo>
                  <a:lnTo>
                    <a:pt x="5852" y="862700"/>
                  </a:lnTo>
                  <a:lnTo>
                    <a:pt x="22368" y="901835"/>
                  </a:lnTo>
                  <a:lnTo>
                    <a:pt x="47986" y="934993"/>
                  </a:lnTo>
                  <a:lnTo>
                    <a:pt x="81144" y="960611"/>
                  </a:lnTo>
                  <a:lnTo>
                    <a:pt x="120279" y="977127"/>
                  </a:lnTo>
                  <a:lnTo>
                    <a:pt x="163829" y="982980"/>
                  </a:lnTo>
                  <a:lnTo>
                    <a:pt x="1889759" y="982980"/>
                  </a:lnTo>
                  <a:lnTo>
                    <a:pt x="1889759" y="163830"/>
                  </a:lnTo>
                  <a:lnTo>
                    <a:pt x="1883908" y="120279"/>
                  </a:lnTo>
                  <a:lnTo>
                    <a:pt x="1867393" y="81144"/>
                  </a:lnTo>
                  <a:lnTo>
                    <a:pt x="1841777" y="47986"/>
                  </a:lnTo>
                  <a:lnTo>
                    <a:pt x="1808621" y="22368"/>
                  </a:lnTo>
                  <a:lnTo>
                    <a:pt x="1769484" y="5852"/>
                  </a:lnTo>
                  <a:lnTo>
                    <a:pt x="1725929" y="0"/>
                  </a:lnTo>
                  <a:close/>
                </a:path>
              </a:pathLst>
            </a:custGeom>
            <a:solidFill>
              <a:srgbClr val="FFFFFF"/>
            </a:solidFill>
          </p:spPr>
          <p:txBody>
            <a:bodyPr wrap="square" lIns="0" tIns="0" rIns="0" bIns="0" rtlCol="0"/>
            <a:lstStyle/>
            <a:p>
              <a:endParaRPr/>
            </a:p>
          </p:txBody>
        </p:sp>
      </p:grpSp>
      <p:sp>
        <p:nvSpPr>
          <p:cNvPr id="41" name="object 67">
            <a:extLst>
              <a:ext uri="{FF2B5EF4-FFF2-40B4-BE49-F238E27FC236}">
                <a16:creationId xmlns:a16="http://schemas.microsoft.com/office/drawing/2014/main" id="{C4FCFE4A-3BC7-076B-20B2-C2F22013485C}"/>
              </a:ext>
            </a:extLst>
          </p:cNvPr>
          <p:cNvSpPr txBox="1"/>
          <p:nvPr/>
        </p:nvSpPr>
        <p:spPr>
          <a:xfrm>
            <a:off x="10044495" y="2787996"/>
            <a:ext cx="1654766" cy="473848"/>
          </a:xfrm>
          <a:prstGeom prst="rect">
            <a:avLst/>
          </a:prstGeom>
        </p:spPr>
        <p:txBody>
          <a:bodyPr vert="horz" wrap="square" lIns="0" tIns="12065" rIns="0" bIns="0" rtlCol="0">
            <a:spAutoFit/>
          </a:bodyPr>
          <a:lstStyle/>
          <a:p>
            <a:pPr marL="166370" marR="5080" indent="-154305" algn="ctr">
              <a:lnSpc>
                <a:spcPct val="100000"/>
              </a:lnSpc>
              <a:spcBef>
                <a:spcPts val="95"/>
              </a:spcBef>
            </a:pPr>
            <a:r>
              <a:rPr lang="en-GB" sz="1000" spc="-175" dirty="0">
                <a:solidFill>
                  <a:srgbClr val="002846"/>
                </a:solidFill>
                <a:latin typeface="+mn-lt"/>
                <a:cs typeface="Lucida Sans"/>
              </a:rPr>
              <a:t>8</a:t>
            </a:r>
            <a:r>
              <a:rPr lang="en-US" sz="1000" dirty="0">
                <a:solidFill>
                  <a:srgbClr val="002846"/>
                </a:solidFill>
                <a:latin typeface="+mn-lt"/>
                <a:cs typeface="Lucida Sans"/>
              </a:rPr>
              <a:t>  </a:t>
            </a:r>
            <a:r>
              <a:rPr sz="1000" spc="70" dirty="0">
                <a:solidFill>
                  <a:srgbClr val="002846"/>
                </a:solidFill>
                <a:latin typeface="+mn-lt"/>
                <a:cs typeface="Lucida Sans"/>
              </a:rPr>
              <a:t>PARTNERS </a:t>
            </a:r>
            <a:r>
              <a:rPr lang="en-GB" sz="1000" spc="70" dirty="0">
                <a:solidFill>
                  <a:srgbClr val="002846"/>
                </a:solidFill>
                <a:latin typeface="+mn-lt"/>
                <a:cs typeface="Lucida Sans"/>
              </a:rPr>
              <a:t>&amp; 15 FACILITIES </a:t>
            </a:r>
            <a:r>
              <a:rPr sz="1000" spc="65" dirty="0">
                <a:solidFill>
                  <a:srgbClr val="002846"/>
                </a:solidFill>
                <a:latin typeface="+mn-lt"/>
                <a:cs typeface="Lucida Sans"/>
              </a:rPr>
              <a:t>LOCATED</a:t>
            </a:r>
            <a:r>
              <a:rPr sz="1000" spc="25" dirty="0">
                <a:solidFill>
                  <a:srgbClr val="002846"/>
                </a:solidFill>
                <a:latin typeface="+mn-lt"/>
                <a:cs typeface="Lucida Sans"/>
              </a:rPr>
              <a:t> </a:t>
            </a:r>
            <a:r>
              <a:rPr sz="1000" dirty="0">
                <a:solidFill>
                  <a:srgbClr val="002846"/>
                </a:solidFill>
                <a:latin typeface="+mn-lt"/>
                <a:cs typeface="Lucida Sans"/>
              </a:rPr>
              <a:t>IN</a:t>
            </a:r>
            <a:r>
              <a:rPr sz="1000" spc="5" dirty="0">
                <a:solidFill>
                  <a:srgbClr val="002846"/>
                </a:solidFill>
                <a:latin typeface="+mn-lt"/>
                <a:cs typeface="Lucida Sans"/>
              </a:rPr>
              <a:t> </a:t>
            </a:r>
            <a:r>
              <a:rPr lang="en-US" sz="1000" spc="80" dirty="0">
                <a:solidFill>
                  <a:srgbClr val="002846"/>
                </a:solidFill>
                <a:latin typeface="+mn-lt"/>
                <a:cs typeface="Lucida Sans"/>
              </a:rPr>
              <a:t>SOUTH DAKOTA</a:t>
            </a:r>
            <a:endParaRPr lang="en-GB" sz="1000" spc="80" dirty="0">
              <a:solidFill>
                <a:srgbClr val="002846"/>
              </a:solidFill>
              <a:latin typeface="+mn-lt"/>
              <a:cs typeface="Lucida Sans"/>
            </a:endParaRPr>
          </a:p>
        </p:txBody>
      </p:sp>
      <p:grpSp>
        <p:nvGrpSpPr>
          <p:cNvPr id="42" name="object 68">
            <a:extLst>
              <a:ext uri="{FF2B5EF4-FFF2-40B4-BE49-F238E27FC236}">
                <a16:creationId xmlns:a16="http://schemas.microsoft.com/office/drawing/2014/main" id="{5A518802-599F-AC00-F033-8EBAF05EB0E1}"/>
              </a:ext>
            </a:extLst>
          </p:cNvPr>
          <p:cNvGrpSpPr/>
          <p:nvPr/>
        </p:nvGrpSpPr>
        <p:grpSpPr>
          <a:xfrm>
            <a:off x="9873112" y="3618934"/>
            <a:ext cx="2031338" cy="3255873"/>
            <a:chOff x="7085076" y="3553967"/>
            <a:chExt cx="2039620" cy="2870200"/>
          </a:xfrm>
        </p:grpSpPr>
        <p:pic>
          <p:nvPicPr>
            <p:cNvPr id="43" name="object 69">
              <a:extLst>
                <a:ext uri="{FF2B5EF4-FFF2-40B4-BE49-F238E27FC236}">
                  <a16:creationId xmlns:a16="http://schemas.microsoft.com/office/drawing/2014/main" id="{D9ED433B-E5EB-2E67-6556-BE687B324031}"/>
                </a:ext>
              </a:extLst>
            </p:cNvPr>
            <p:cNvPicPr/>
            <p:nvPr/>
          </p:nvPicPr>
          <p:blipFill>
            <a:blip r:embed="rId8" cstate="email">
              <a:extLst>
                <a:ext uri="{28A0092B-C50C-407E-A947-70E740481C1C}">
                  <a14:useLocalDpi xmlns:a14="http://schemas.microsoft.com/office/drawing/2010/main"/>
                </a:ext>
              </a:extLst>
            </a:blip>
            <a:stretch>
              <a:fillRect/>
            </a:stretch>
          </p:blipFill>
          <p:spPr>
            <a:xfrm>
              <a:off x="7085076" y="3553967"/>
              <a:ext cx="2039111" cy="2869691"/>
            </a:xfrm>
            <a:prstGeom prst="rect">
              <a:avLst/>
            </a:prstGeom>
          </p:spPr>
        </p:pic>
        <p:pic>
          <p:nvPicPr>
            <p:cNvPr id="44" name="object 70">
              <a:extLst>
                <a:ext uri="{FF2B5EF4-FFF2-40B4-BE49-F238E27FC236}">
                  <a16:creationId xmlns:a16="http://schemas.microsoft.com/office/drawing/2014/main" id="{20F0A870-994F-2E32-BB07-766EA7976DAD}"/>
                </a:ext>
              </a:extLst>
            </p:cNvPr>
            <p:cNvPicPr/>
            <p:nvPr/>
          </p:nvPicPr>
          <p:blipFill>
            <a:blip r:embed="rId9" cstate="email">
              <a:extLst>
                <a:ext uri="{28A0092B-C50C-407E-A947-70E740481C1C}">
                  <a14:useLocalDpi xmlns:a14="http://schemas.microsoft.com/office/drawing/2010/main"/>
                </a:ext>
              </a:extLst>
            </a:blip>
            <a:stretch>
              <a:fillRect/>
            </a:stretch>
          </p:blipFill>
          <p:spPr>
            <a:xfrm>
              <a:off x="7133844" y="3756659"/>
              <a:ext cx="1940051" cy="2554223"/>
            </a:xfrm>
            <a:prstGeom prst="rect">
              <a:avLst/>
            </a:prstGeom>
          </p:spPr>
        </p:pic>
        <p:sp>
          <p:nvSpPr>
            <p:cNvPr id="45" name="object 71">
              <a:extLst>
                <a:ext uri="{FF2B5EF4-FFF2-40B4-BE49-F238E27FC236}">
                  <a16:creationId xmlns:a16="http://schemas.microsoft.com/office/drawing/2014/main" id="{C7809A35-261E-42AD-4213-0DEC3C05203F}"/>
                </a:ext>
              </a:extLst>
            </p:cNvPr>
            <p:cNvSpPr/>
            <p:nvPr/>
          </p:nvSpPr>
          <p:spPr>
            <a:xfrm>
              <a:off x="7150613" y="3619499"/>
              <a:ext cx="1908175" cy="2738755"/>
            </a:xfrm>
            <a:custGeom>
              <a:avLst/>
              <a:gdLst/>
              <a:ahLst/>
              <a:cxnLst/>
              <a:rect l="l" t="t" r="r" b="b"/>
              <a:pathLst>
                <a:path w="1908175" h="2738754">
                  <a:moveTo>
                    <a:pt x="1590027" y="0"/>
                  </a:moveTo>
                  <a:lnTo>
                    <a:pt x="0" y="0"/>
                  </a:lnTo>
                  <a:lnTo>
                    <a:pt x="0" y="2420607"/>
                  </a:lnTo>
                  <a:lnTo>
                    <a:pt x="3448" y="2467602"/>
                  </a:lnTo>
                  <a:lnTo>
                    <a:pt x="13464" y="2512456"/>
                  </a:lnTo>
                  <a:lnTo>
                    <a:pt x="29556" y="2554678"/>
                  </a:lnTo>
                  <a:lnTo>
                    <a:pt x="51233" y="2593774"/>
                  </a:lnTo>
                  <a:lnTo>
                    <a:pt x="78002" y="2629253"/>
                  </a:lnTo>
                  <a:lnTo>
                    <a:pt x="109372" y="2660623"/>
                  </a:lnTo>
                  <a:lnTo>
                    <a:pt x="144850" y="2687393"/>
                  </a:lnTo>
                  <a:lnTo>
                    <a:pt x="183945" y="2709070"/>
                  </a:lnTo>
                  <a:lnTo>
                    <a:pt x="226164" y="2725163"/>
                  </a:lnTo>
                  <a:lnTo>
                    <a:pt x="271015" y="2735179"/>
                  </a:lnTo>
                  <a:lnTo>
                    <a:pt x="318007" y="2738628"/>
                  </a:lnTo>
                  <a:lnTo>
                    <a:pt x="1908047" y="2738628"/>
                  </a:lnTo>
                  <a:lnTo>
                    <a:pt x="1908047" y="318020"/>
                  </a:lnTo>
                  <a:lnTo>
                    <a:pt x="1904599" y="271025"/>
                  </a:lnTo>
                  <a:lnTo>
                    <a:pt x="1894583" y="226171"/>
                  </a:lnTo>
                  <a:lnTo>
                    <a:pt x="1878490" y="183949"/>
                  </a:lnTo>
                  <a:lnTo>
                    <a:pt x="1856813" y="144853"/>
                  </a:lnTo>
                  <a:lnTo>
                    <a:pt x="1830043" y="109374"/>
                  </a:lnTo>
                  <a:lnTo>
                    <a:pt x="1798673" y="78004"/>
                  </a:lnTo>
                  <a:lnTo>
                    <a:pt x="1763194" y="51234"/>
                  </a:lnTo>
                  <a:lnTo>
                    <a:pt x="1724098" y="29557"/>
                  </a:lnTo>
                  <a:lnTo>
                    <a:pt x="1681876" y="13464"/>
                  </a:lnTo>
                  <a:lnTo>
                    <a:pt x="1637022" y="3448"/>
                  </a:lnTo>
                  <a:lnTo>
                    <a:pt x="1590027" y="0"/>
                  </a:lnTo>
                  <a:close/>
                </a:path>
              </a:pathLst>
            </a:custGeom>
            <a:solidFill>
              <a:srgbClr val="FFFFFF"/>
            </a:solidFill>
          </p:spPr>
          <p:txBody>
            <a:bodyPr wrap="square" lIns="0" tIns="0" rIns="0" bIns="0" rtlCol="0"/>
            <a:lstStyle/>
            <a:p>
              <a:endParaRPr/>
            </a:p>
          </p:txBody>
        </p:sp>
      </p:grpSp>
      <p:sp>
        <p:nvSpPr>
          <p:cNvPr id="46" name="object 74">
            <a:extLst>
              <a:ext uri="{FF2B5EF4-FFF2-40B4-BE49-F238E27FC236}">
                <a16:creationId xmlns:a16="http://schemas.microsoft.com/office/drawing/2014/main" id="{1AEA3369-3A32-D936-29F5-59A33D329AE9}"/>
              </a:ext>
            </a:extLst>
          </p:cNvPr>
          <p:cNvSpPr txBox="1"/>
          <p:nvPr/>
        </p:nvSpPr>
        <p:spPr>
          <a:xfrm>
            <a:off x="10017416" y="4017005"/>
            <a:ext cx="1727835" cy="2195794"/>
          </a:xfrm>
          <a:prstGeom prst="rect">
            <a:avLst/>
          </a:prstGeom>
        </p:spPr>
        <p:txBody>
          <a:bodyPr vert="horz" wrap="square" lIns="0" tIns="12065" rIns="0" bIns="0" rtlCol="0" anchor="t">
            <a:spAutoFit/>
          </a:bodyPr>
          <a:lstStyle/>
          <a:p>
            <a:pPr marL="99060" marR="92710" algn="ctr">
              <a:lnSpc>
                <a:spcPts val="1610"/>
              </a:lnSpc>
              <a:spcBef>
                <a:spcPts val="165"/>
              </a:spcBef>
            </a:pPr>
            <a:r>
              <a:rPr lang="en-GB" sz="1000" spc="10" dirty="0">
                <a:solidFill>
                  <a:srgbClr val="002846"/>
                </a:solidFill>
                <a:latin typeface="+mn-lt"/>
                <a:cs typeface="Lucida Sans"/>
              </a:rPr>
              <a:t>DAKOTA ETHANOL</a:t>
            </a:r>
          </a:p>
          <a:p>
            <a:pPr marL="99060" marR="92710" algn="ctr">
              <a:lnSpc>
                <a:spcPts val="1610"/>
              </a:lnSpc>
              <a:spcBef>
                <a:spcPts val="165"/>
              </a:spcBef>
            </a:pPr>
            <a:r>
              <a:rPr lang="en-GB" sz="1000" spc="10" dirty="0">
                <a:solidFill>
                  <a:srgbClr val="002846"/>
                </a:solidFill>
                <a:latin typeface="+mn-lt"/>
              </a:rPr>
              <a:t>GEVO</a:t>
            </a:r>
          </a:p>
          <a:p>
            <a:pPr marL="99060" marR="92710" algn="ctr">
              <a:lnSpc>
                <a:spcPts val="1610"/>
              </a:lnSpc>
              <a:spcBef>
                <a:spcPts val="165"/>
              </a:spcBef>
            </a:pPr>
            <a:r>
              <a:rPr lang="en-GB" sz="1000" spc="10" dirty="0">
                <a:solidFill>
                  <a:srgbClr val="002846"/>
                </a:solidFill>
                <a:latin typeface="+mn-lt"/>
              </a:rPr>
              <a:t>GLACIAL LAKES ENERGY</a:t>
            </a:r>
            <a:endParaRPr lang="en-GB" sz="1000" dirty="0">
              <a:latin typeface="+mn-lt"/>
            </a:endParaRPr>
          </a:p>
          <a:p>
            <a:pPr marL="99060" marR="92710" algn="ctr">
              <a:lnSpc>
                <a:spcPts val="1610"/>
              </a:lnSpc>
              <a:spcBef>
                <a:spcPts val="165"/>
              </a:spcBef>
            </a:pPr>
            <a:r>
              <a:rPr lang="en-GB" sz="1000" spc="10" dirty="0">
                <a:solidFill>
                  <a:srgbClr val="002846"/>
                </a:solidFill>
                <a:latin typeface="+mn-lt"/>
                <a:cs typeface="Lucida Sans"/>
              </a:rPr>
              <a:t>NUGEN ENERGY</a:t>
            </a:r>
          </a:p>
          <a:p>
            <a:pPr marL="99060" marR="92710" algn="ctr">
              <a:lnSpc>
                <a:spcPts val="1610"/>
              </a:lnSpc>
              <a:spcBef>
                <a:spcPts val="165"/>
              </a:spcBef>
            </a:pPr>
            <a:r>
              <a:rPr lang="en-GB" sz="1000" spc="10" dirty="0">
                <a:solidFill>
                  <a:srgbClr val="002846"/>
                </a:solidFill>
                <a:latin typeface="+mn-lt"/>
                <a:cs typeface="Lucida Sans"/>
              </a:rPr>
              <a:t>REDFIELD ENERGY</a:t>
            </a:r>
          </a:p>
          <a:p>
            <a:pPr marL="99060" marR="92710" algn="ctr">
              <a:lnSpc>
                <a:spcPts val="1610"/>
              </a:lnSpc>
              <a:spcBef>
                <a:spcPts val="165"/>
              </a:spcBef>
            </a:pPr>
            <a:r>
              <a:rPr lang="en-US" sz="1000" spc="10" dirty="0">
                <a:solidFill>
                  <a:srgbClr val="002846"/>
                </a:solidFill>
                <a:latin typeface="+mn-lt"/>
                <a:cs typeface="Lucida Sans"/>
              </a:rPr>
              <a:t>RINGNECK ENERGY &amp; FEED</a:t>
            </a:r>
            <a:endParaRPr lang="en-GB" sz="1000" spc="-20" dirty="0">
              <a:solidFill>
                <a:srgbClr val="002846"/>
              </a:solidFill>
              <a:latin typeface="+mn-lt"/>
              <a:cs typeface="Lucida Sans"/>
            </a:endParaRPr>
          </a:p>
          <a:p>
            <a:pPr marL="27940" marR="20955" algn="ctr">
              <a:lnSpc>
                <a:spcPts val="1610"/>
              </a:lnSpc>
              <a:spcBef>
                <a:spcPts val="85"/>
              </a:spcBef>
            </a:pPr>
            <a:r>
              <a:rPr lang="en-US" sz="1000" spc="-20" dirty="0">
                <a:solidFill>
                  <a:srgbClr val="002846"/>
                </a:solidFill>
                <a:latin typeface="+mn-lt"/>
                <a:cs typeface="Lucida Sans"/>
              </a:rPr>
              <a:t>POET</a:t>
            </a:r>
          </a:p>
          <a:p>
            <a:pPr marL="27940" marR="20955" algn="ctr">
              <a:lnSpc>
                <a:spcPts val="1610"/>
              </a:lnSpc>
              <a:spcBef>
                <a:spcPts val="85"/>
              </a:spcBef>
            </a:pPr>
            <a:r>
              <a:rPr lang="en-GB" sz="1000" spc="-20" dirty="0">
                <a:solidFill>
                  <a:srgbClr val="002846"/>
                </a:solidFill>
                <a:latin typeface="+mn-lt"/>
                <a:cs typeface="Lucida Sans"/>
              </a:rPr>
              <a:t>VALERO</a:t>
            </a:r>
          </a:p>
        </p:txBody>
      </p:sp>
      <p:sp>
        <p:nvSpPr>
          <p:cNvPr id="47" name="object 75">
            <a:extLst>
              <a:ext uri="{FF2B5EF4-FFF2-40B4-BE49-F238E27FC236}">
                <a16:creationId xmlns:a16="http://schemas.microsoft.com/office/drawing/2014/main" id="{889C1231-5E21-58C0-143A-34BE665B95F4}"/>
              </a:ext>
            </a:extLst>
          </p:cNvPr>
          <p:cNvSpPr/>
          <p:nvPr/>
        </p:nvSpPr>
        <p:spPr>
          <a:xfrm>
            <a:off x="10801228" y="2308903"/>
            <a:ext cx="182880" cy="64135"/>
          </a:xfrm>
          <a:custGeom>
            <a:avLst/>
            <a:gdLst/>
            <a:ahLst/>
            <a:cxnLst/>
            <a:rect l="l" t="t" r="r" b="b"/>
            <a:pathLst>
              <a:path w="182879" h="64135">
                <a:moveTo>
                  <a:pt x="182880" y="0"/>
                </a:moveTo>
                <a:lnTo>
                  <a:pt x="0" y="0"/>
                </a:lnTo>
                <a:lnTo>
                  <a:pt x="91440" y="64008"/>
                </a:lnTo>
                <a:lnTo>
                  <a:pt x="182880" y="0"/>
                </a:lnTo>
                <a:close/>
              </a:path>
            </a:pathLst>
          </a:custGeom>
          <a:solidFill>
            <a:srgbClr val="0086EB"/>
          </a:solidFill>
        </p:spPr>
        <p:txBody>
          <a:bodyPr wrap="square" lIns="0" tIns="0" rIns="0" bIns="0" rtlCol="0"/>
          <a:lstStyle/>
          <a:p>
            <a:endParaRPr/>
          </a:p>
        </p:txBody>
      </p:sp>
      <p:sp>
        <p:nvSpPr>
          <p:cNvPr id="48" name="object 76">
            <a:extLst>
              <a:ext uri="{FF2B5EF4-FFF2-40B4-BE49-F238E27FC236}">
                <a16:creationId xmlns:a16="http://schemas.microsoft.com/office/drawing/2014/main" id="{68A841DE-B071-C7DB-59CF-B3522C9A1E78}"/>
              </a:ext>
            </a:extLst>
          </p:cNvPr>
          <p:cNvSpPr/>
          <p:nvPr/>
        </p:nvSpPr>
        <p:spPr>
          <a:xfrm>
            <a:off x="10801228" y="3587538"/>
            <a:ext cx="182880" cy="64135"/>
          </a:xfrm>
          <a:custGeom>
            <a:avLst/>
            <a:gdLst/>
            <a:ahLst/>
            <a:cxnLst/>
            <a:rect l="l" t="t" r="r" b="b"/>
            <a:pathLst>
              <a:path w="182879" h="64135">
                <a:moveTo>
                  <a:pt x="182880" y="0"/>
                </a:moveTo>
                <a:lnTo>
                  <a:pt x="0" y="0"/>
                </a:lnTo>
                <a:lnTo>
                  <a:pt x="91440" y="64008"/>
                </a:lnTo>
                <a:lnTo>
                  <a:pt x="182880" y="0"/>
                </a:lnTo>
                <a:close/>
              </a:path>
            </a:pathLst>
          </a:custGeom>
          <a:solidFill>
            <a:srgbClr val="0086EB"/>
          </a:solidFill>
        </p:spPr>
        <p:txBody>
          <a:bodyPr wrap="square" lIns="0" tIns="0" rIns="0" bIns="0" rtlCol="0"/>
          <a:lstStyle/>
          <a:p>
            <a:endParaRPr/>
          </a:p>
        </p:txBody>
      </p:sp>
      <p:grpSp>
        <p:nvGrpSpPr>
          <p:cNvPr id="77" name="object 35">
            <a:extLst>
              <a:ext uri="{FF2B5EF4-FFF2-40B4-BE49-F238E27FC236}">
                <a16:creationId xmlns:a16="http://schemas.microsoft.com/office/drawing/2014/main" id="{690C0530-8ED9-12EA-F863-341005FCC4B9}"/>
              </a:ext>
            </a:extLst>
          </p:cNvPr>
          <p:cNvGrpSpPr/>
          <p:nvPr/>
        </p:nvGrpSpPr>
        <p:grpSpPr>
          <a:xfrm>
            <a:off x="1235264" y="4890501"/>
            <a:ext cx="7340640" cy="968460"/>
            <a:chOff x="127344" y="4539274"/>
            <a:chExt cx="6677025" cy="968460"/>
          </a:xfrm>
        </p:grpSpPr>
        <p:sp>
          <p:nvSpPr>
            <p:cNvPr id="78" name="object 36">
              <a:extLst>
                <a:ext uri="{FF2B5EF4-FFF2-40B4-BE49-F238E27FC236}">
                  <a16:creationId xmlns:a16="http://schemas.microsoft.com/office/drawing/2014/main" id="{0651A23B-892E-87DB-1C83-690898931D3F}"/>
                </a:ext>
              </a:extLst>
            </p:cNvPr>
            <p:cNvSpPr/>
            <p:nvPr/>
          </p:nvSpPr>
          <p:spPr>
            <a:xfrm>
              <a:off x="127344" y="4539274"/>
              <a:ext cx="6677025" cy="0"/>
            </a:xfrm>
            <a:custGeom>
              <a:avLst/>
              <a:gdLst/>
              <a:ahLst/>
              <a:cxnLst/>
              <a:rect l="l" t="t" r="r" b="b"/>
              <a:pathLst>
                <a:path w="6677025">
                  <a:moveTo>
                    <a:pt x="0" y="0"/>
                  </a:moveTo>
                  <a:lnTo>
                    <a:pt x="6676415" y="0"/>
                  </a:lnTo>
                </a:path>
              </a:pathLst>
            </a:custGeom>
            <a:ln w="12700">
              <a:solidFill>
                <a:srgbClr val="0086EB"/>
              </a:solidFill>
            </a:ln>
          </p:spPr>
          <p:txBody>
            <a:bodyPr wrap="square" lIns="0" tIns="0" rIns="0" bIns="0" rtlCol="0"/>
            <a:lstStyle/>
            <a:p>
              <a:endParaRPr/>
            </a:p>
          </p:txBody>
        </p:sp>
        <p:pic>
          <p:nvPicPr>
            <p:cNvPr id="79" name="object 37">
              <a:extLst>
                <a:ext uri="{FF2B5EF4-FFF2-40B4-BE49-F238E27FC236}">
                  <a16:creationId xmlns:a16="http://schemas.microsoft.com/office/drawing/2014/main" id="{D1403B6F-413B-F5E0-D5DF-37358E7D4394}"/>
                </a:ext>
              </a:extLst>
            </p:cNvPr>
            <p:cNvPicPr/>
            <p:nvPr/>
          </p:nvPicPr>
          <p:blipFill>
            <a:blip r:embed="rId10" cstate="email">
              <a:extLst>
                <a:ext uri="{28A0092B-C50C-407E-A947-70E740481C1C}">
                  <a14:useLocalDpi xmlns:a14="http://schemas.microsoft.com/office/drawing/2010/main"/>
                </a:ext>
              </a:extLst>
            </a:blip>
            <a:stretch>
              <a:fillRect/>
            </a:stretch>
          </p:blipFill>
          <p:spPr>
            <a:xfrm>
              <a:off x="4573523" y="4581144"/>
              <a:ext cx="342899" cy="545591"/>
            </a:xfrm>
            <a:prstGeom prst="rect">
              <a:avLst/>
            </a:prstGeom>
          </p:spPr>
        </p:pic>
        <p:pic>
          <p:nvPicPr>
            <p:cNvPr id="80" name="object 38">
              <a:extLst>
                <a:ext uri="{FF2B5EF4-FFF2-40B4-BE49-F238E27FC236}">
                  <a16:creationId xmlns:a16="http://schemas.microsoft.com/office/drawing/2014/main" id="{D4CECD76-176C-C393-6155-BE9C5678D47B}"/>
                </a:ext>
              </a:extLst>
            </p:cNvPr>
            <p:cNvPicPr/>
            <p:nvPr/>
          </p:nvPicPr>
          <p:blipFill>
            <a:blip r:embed="rId11" cstate="email">
              <a:extLst>
                <a:ext uri="{28A0092B-C50C-407E-A947-70E740481C1C}">
                  <a14:useLocalDpi xmlns:a14="http://schemas.microsoft.com/office/drawing/2010/main"/>
                </a:ext>
              </a:extLst>
            </a:blip>
            <a:stretch>
              <a:fillRect/>
            </a:stretch>
          </p:blipFill>
          <p:spPr>
            <a:xfrm>
              <a:off x="2084832" y="5077967"/>
              <a:ext cx="566927" cy="429767"/>
            </a:xfrm>
            <a:prstGeom prst="rect">
              <a:avLst/>
            </a:prstGeom>
          </p:spPr>
        </p:pic>
        <p:pic>
          <p:nvPicPr>
            <p:cNvPr id="81" name="object 40">
              <a:extLst>
                <a:ext uri="{FF2B5EF4-FFF2-40B4-BE49-F238E27FC236}">
                  <a16:creationId xmlns:a16="http://schemas.microsoft.com/office/drawing/2014/main" id="{539BCB47-6D4C-B847-639A-7A2B60DC58AC}"/>
                </a:ext>
              </a:extLst>
            </p:cNvPr>
            <p:cNvPicPr/>
            <p:nvPr/>
          </p:nvPicPr>
          <p:blipFill>
            <a:blip r:embed="rId12" cstate="email">
              <a:extLst>
                <a:ext uri="{28A0092B-C50C-407E-A947-70E740481C1C}">
                  <a14:useLocalDpi xmlns:a14="http://schemas.microsoft.com/office/drawing/2010/main"/>
                </a:ext>
              </a:extLst>
            </a:blip>
            <a:stretch>
              <a:fillRect/>
            </a:stretch>
          </p:blipFill>
          <p:spPr>
            <a:xfrm>
              <a:off x="4375403" y="5236463"/>
              <a:ext cx="739139" cy="236219"/>
            </a:xfrm>
            <a:prstGeom prst="rect">
              <a:avLst/>
            </a:prstGeom>
          </p:spPr>
        </p:pic>
      </p:grpSp>
      <p:sp>
        <p:nvSpPr>
          <p:cNvPr id="82" name="object 41">
            <a:extLst>
              <a:ext uri="{FF2B5EF4-FFF2-40B4-BE49-F238E27FC236}">
                <a16:creationId xmlns:a16="http://schemas.microsoft.com/office/drawing/2014/main" id="{B25AF25B-4A36-4C95-CC03-BD172FB633CC}"/>
              </a:ext>
            </a:extLst>
          </p:cNvPr>
          <p:cNvSpPr txBox="1"/>
          <p:nvPr/>
        </p:nvSpPr>
        <p:spPr>
          <a:xfrm>
            <a:off x="724777" y="4598600"/>
            <a:ext cx="2878313" cy="166071"/>
          </a:xfrm>
          <a:prstGeom prst="rect">
            <a:avLst/>
          </a:prstGeom>
        </p:spPr>
        <p:txBody>
          <a:bodyPr vert="horz" wrap="square" lIns="0" tIns="12065" rIns="0" bIns="0" rtlCol="0">
            <a:spAutoFit/>
          </a:bodyPr>
          <a:lstStyle/>
          <a:p>
            <a:pPr marL="12700">
              <a:lnSpc>
                <a:spcPct val="100000"/>
              </a:lnSpc>
              <a:spcBef>
                <a:spcPts val="95"/>
              </a:spcBef>
            </a:pPr>
            <a:r>
              <a:rPr sz="1000" spc="130" dirty="0">
                <a:solidFill>
                  <a:srgbClr val="002846"/>
                </a:solidFill>
                <a:latin typeface="+mn-lt"/>
                <a:cs typeface="Cambria"/>
              </a:rPr>
              <a:t>BIOREFINERY</a:t>
            </a:r>
            <a:r>
              <a:rPr sz="1000" spc="315" dirty="0">
                <a:solidFill>
                  <a:srgbClr val="002846"/>
                </a:solidFill>
                <a:latin typeface="+mn-lt"/>
                <a:cs typeface="Cambria"/>
              </a:rPr>
              <a:t> </a:t>
            </a:r>
            <a:r>
              <a:rPr sz="1000" spc="120" dirty="0">
                <a:solidFill>
                  <a:srgbClr val="002846"/>
                </a:solidFill>
                <a:latin typeface="+mn-lt"/>
                <a:cs typeface="Cambria"/>
              </a:rPr>
              <a:t>PARTNER</a:t>
            </a:r>
            <a:r>
              <a:rPr sz="1000" spc="285" dirty="0">
                <a:solidFill>
                  <a:srgbClr val="002846"/>
                </a:solidFill>
                <a:latin typeface="+mn-lt"/>
                <a:cs typeface="Cambria"/>
              </a:rPr>
              <a:t> </a:t>
            </a:r>
            <a:r>
              <a:rPr sz="1000" spc="135" dirty="0">
                <a:solidFill>
                  <a:srgbClr val="002846"/>
                </a:solidFill>
                <a:latin typeface="+mn-lt"/>
                <a:cs typeface="Cambria"/>
              </a:rPr>
              <a:t>COMPANIES</a:t>
            </a:r>
            <a:endParaRPr sz="1000" dirty="0">
              <a:latin typeface="+mn-lt"/>
              <a:cs typeface="Cambria"/>
            </a:endParaRPr>
          </a:p>
        </p:txBody>
      </p:sp>
      <p:pic>
        <p:nvPicPr>
          <p:cNvPr id="83" name="object 42">
            <a:extLst>
              <a:ext uri="{FF2B5EF4-FFF2-40B4-BE49-F238E27FC236}">
                <a16:creationId xmlns:a16="http://schemas.microsoft.com/office/drawing/2014/main" id="{9F9B792C-C92E-9B38-2CD7-A9EC0B03D03A}"/>
              </a:ext>
            </a:extLst>
          </p:cNvPr>
          <p:cNvPicPr/>
          <p:nvPr/>
        </p:nvPicPr>
        <p:blipFill>
          <a:blip r:embed="rId13" cstate="email">
            <a:extLst>
              <a:ext uri="{28A0092B-C50C-407E-A947-70E740481C1C}">
                <a14:useLocalDpi xmlns:a14="http://schemas.microsoft.com/office/drawing/2010/main"/>
              </a:ext>
            </a:extLst>
          </a:blip>
          <a:stretch>
            <a:fillRect/>
          </a:stretch>
        </p:blipFill>
        <p:spPr>
          <a:xfrm>
            <a:off x="7005573" y="5093156"/>
            <a:ext cx="1244871" cy="149351"/>
          </a:xfrm>
          <a:prstGeom prst="rect">
            <a:avLst/>
          </a:prstGeom>
        </p:spPr>
      </p:pic>
      <p:pic>
        <p:nvPicPr>
          <p:cNvPr id="84" name="object 44">
            <a:extLst>
              <a:ext uri="{FF2B5EF4-FFF2-40B4-BE49-F238E27FC236}">
                <a16:creationId xmlns:a16="http://schemas.microsoft.com/office/drawing/2014/main" id="{71945413-90B0-E62E-452E-3DE2070642DD}"/>
              </a:ext>
            </a:extLst>
          </p:cNvPr>
          <p:cNvPicPr/>
          <p:nvPr/>
        </p:nvPicPr>
        <p:blipFill>
          <a:blip r:embed="rId14" cstate="email">
            <a:extLst>
              <a:ext uri="{28A0092B-C50C-407E-A947-70E740481C1C}">
                <a14:useLocalDpi xmlns:a14="http://schemas.microsoft.com/office/drawing/2010/main"/>
              </a:ext>
            </a:extLst>
          </a:blip>
          <a:stretch>
            <a:fillRect/>
          </a:stretch>
        </p:blipFill>
        <p:spPr>
          <a:xfrm>
            <a:off x="3306834" y="4986638"/>
            <a:ext cx="719764" cy="358280"/>
          </a:xfrm>
          <a:prstGeom prst="rect">
            <a:avLst/>
          </a:prstGeom>
        </p:spPr>
      </p:pic>
      <p:pic>
        <p:nvPicPr>
          <p:cNvPr id="85" name="object 46">
            <a:extLst>
              <a:ext uri="{FF2B5EF4-FFF2-40B4-BE49-F238E27FC236}">
                <a16:creationId xmlns:a16="http://schemas.microsoft.com/office/drawing/2014/main" id="{BE69BA04-24B1-07C5-4F56-75E389A796ED}"/>
              </a:ext>
            </a:extLst>
          </p:cNvPr>
          <p:cNvPicPr/>
          <p:nvPr/>
        </p:nvPicPr>
        <p:blipFill>
          <a:blip r:embed="rId15" cstate="email">
            <a:extLst>
              <a:ext uri="{28A0092B-C50C-407E-A947-70E740481C1C}">
                <a14:useLocalDpi xmlns:a14="http://schemas.microsoft.com/office/drawing/2010/main"/>
              </a:ext>
            </a:extLst>
          </a:blip>
          <a:stretch>
            <a:fillRect/>
          </a:stretch>
        </p:blipFill>
        <p:spPr>
          <a:xfrm>
            <a:off x="3418405" y="6100950"/>
            <a:ext cx="608193" cy="262989"/>
          </a:xfrm>
          <a:prstGeom prst="rect">
            <a:avLst/>
          </a:prstGeom>
        </p:spPr>
      </p:pic>
      <p:pic>
        <p:nvPicPr>
          <p:cNvPr id="86" name="object 47">
            <a:extLst>
              <a:ext uri="{FF2B5EF4-FFF2-40B4-BE49-F238E27FC236}">
                <a16:creationId xmlns:a16="http://schemas.microsoft.com/office/drawing/2014/main" id="{A2DD819E-B328-533B-D521-5C693171E3F4}"/>
              </a:ext>
            </a:extLst>
          </p:cNvPr>
          <p:cNvPicPr/>
          <p:nvPr/>
        </p:nvPicPr>
        <p:blipFill>
          <a:blip r:embed="rId16" cstate="email">
            <a:extLst>
              <a:ext uri="{28A0092B-C50C-407E-A947-70E740481C1C}">
                <a14:useLocalDpi xmlns:a14="http://schemas.microsoft.com/office/drawing/2010/main"/>
              </a:ext>
            </a:extLst>
          </a:blip>
          <a:stretch>
            <a:fillRect/>
          </a:stretch>
        </p:blipFill>
        <p:spPr>
          <a:xfrm>
            <a:off x="1647817" y="5522215"/>
            <a:ext cx="846110" cy="313943"/>
          </a:xfrm>
          <a:prstGeom prst="rect">
            <a:avLst/>
          </a:prstGeom>
        </p:spPr>
      </p:pic>
      <p:pic>
        <p:nvPicPr>
          <p:cNvPr id="87" name="object 48">
            <a:extLst>
              <a:ext uri="{FF2B5EF4-FFF2-40B4-BE49-F238E27FC236}">
                <a16:creationId xmlns:a16="http://schemas.microsoft.com/office/drawing/2014/main" id="{2043089E-EC5F-4351-6AAC-A19C83A3D6D0}"/>
              </a:ext>
            </a:extLst>
          </p:cNvPr>
          <p:cNvPicPr/>
          <p:nvPr/>
        </p:nvPicPr>
        <p:blipFill>
          <a:blip r:embed="rId17" cstate="email">
            <a:extLst>
              <a:ext uri="{28A0092B-C50C-407E-A947-70E740481C1C}">
                <a14:useLocalDpi xmlns:a14="http://schemas.microsoft.com/office/drawing/2010/main"/>
              </a:ext>
            </a:extLst>
          </a:blip>
          <a:stretch>
            <a:fillRect/>
          </a:stretch>
        </p:blipFill>
        <p:spPr>
          <a:xfrm>
            <a:off x="4745050" y="4978484"/>
            <a:ext cx="486842" cy="333434"/>
          </a:xfrm>
          <a:prstGeom prst="rect">
            <a:avLst/>
          </a:prstGeom>
        </p:spPr>
      </p:pic>
      <p:pic>
        <p:nvPicPr>
          <p:cNvPr id="88" name="object 49">
            <a:extLst>
              <a:ext uri="{FF2B5EF4-FFF2-40B4-BE49-F238E27FC236}">
                <a16:creationId xmlns:a16="http://schemas.microsoft.com/office/drawing/2014/main" id="{3BA5210F-9260-C5A3-7386-9EC26373A524}"/>
              </a:ext>
            </a:extLst>
          </p:cNvPr>
          <p:cNvPicPr/>
          <p:nvPr/>
        </p:nvPicPr>
        <p:blipFill>
          <a:blip r:embed="rId18" cstate="email">
            <a:extLst>
              <a:ext uri="{28A0092B-C50C-407E-A947-70E740481C1C}">
                <a14:useLocalDpi xmlns:a14="http://schemas.microsoft.com/office/drawing/2010/main"/>
              </a:ext>
            </a:extLst>
          </a:blip>
          <a:stretch>
            <a:fillRect/>
          </a:stretch>
        </p:blipFill>
        <p:spPr>
          <a:xfrm>
            <a:off x="4734242" y="6032801"/>
            <a:ext cx="591439" cy="324611"/>
          </a:xfrm>
          <a:prstGeom prst="rect">
            <a:avLst/>
          </a:prstGeom>
        </p:spPr>
      </p:pic>
      <p:pic>
        <p:nvPicPr>
          <p:cNvPr id="89" name="object 52">
            <a:extLst>
              <a:ext uri="{FF2B5EF4-FFF2-40B4-BE49-F238E27FC236}">
                <a16:creationId xmlns:a16="http://schemas.microsoft.com/office/drawing/2014/main" id="{515D3FA7-586C-6C1A-15D8-274E7E7843C8}"/>
              </a:ext>
            </a:extLst>
          </p:cNvPr>
          <p:cNvPicPr/>
          <p:nvPr/>
        </p:nvPicPr>
        <p:blipFill>
          <a:blip r:embed="rId19" cstate="email">
            <a:extLst>
              <a:ext uri="{28A0092B-C50C-407E-A947-70E740481C1C}">
                <a14:useLocalDpi xmlns:a14="http://schemas.microsoft.com/office/drawing/2010/main"/>
              </a:ext>
            </a:extLst>
          </a:blip>
          <a:stretch>
            <a:fillRect/>
          </a:stretch>
        </p:blipFill>
        <p:spPr>
          <a:xfrm>
            <a:off x="6077384" y="6000265"/>
            <a:ext cx="437296" cy="393191"/>
          </a:xfrm>
          <a:prstGeom prst="rect">
            <a:avLst/>
          </a:prstGeom>
        </p:spPr>
      </p:pic>
      <p:pic>
        <p:nvPicPr>
          <p:cNvPr id="90" name="object 55">
            <a:extLst>
              <a:ext uri="{FF2B5EF4-FFF2-40B4-BE49-F238E27FC236}">
                <a16:creationId xmlns:a16="http://schemas.microsoft.com/office/drawing/2014/main" id="{E985D1B0-9E92-D650-84E8-11E7B235DAC5}"/>
              </a:ext>
            </a:extLst>
          </p:cNvPr>
          <p:cNvPicPr/>
          <p:nvPr/>
        </p:nvPicPr>
        <p:blipFill>
          <a:blip r:embed="rId20" cstate="email">
            <a:extLst>
              <a:ext uri="{28A0092B-C50C-407E-A947-70E740481C1C}">
                <a14:useLocalDpi xmlns:a14="http://schemas.microsoft.com/office/drawing/2010/main"/>
              </a:ext>
            </a:extLst>
          </a:blip>
          <a:stretch>
            <a:fillRect/>
          </a:stretch>
        </p:blipFill>
        <p:spPr>
          <a:xfrm>
            <a:off x="1648277" y="6045329"/>
            <a:ext cx="1031315" cy="334941"/>
          </a:xfrm>
          <a:prstGeom prst="rect">
            <a:avLst/>
          </a:prstGeom>
        </p:spPr>
      </p:pic>
      <p:pic>
        <p:nvPicPr>
          <p:cNvPr id="91" name="object 56">
            <a:extLst>
              <a:ext uri="{FF2B5EF4-FFF2-40B4-BE49-F238E27FC236}">
                <a16:creationId xmlns:a16="http://schemas.microsoft.com/office/drawing/2014/main" id="{68506134-2283-8A3E-82FF-A06F167452FB}"/>
              </a:ext>
            </a:extLst>
          </p:cNvPr>
          <p:cNvPicPr/>
          <p:nvPr/>
        </p:nvPicPr>
        <p:blipFill>
          <a:blip r:embed="rId21" cstate="email">
            <a:extLst>
              <a:ext uri="{28A0092B-C50C-407E-A947-70E740481C1C}">
                <a14:useLocalDpi xmlns:a14="http://schemas.microsoft.com/office/drawing/2010/main"/>
              </a:ext>
            </a:extLst>
          </a:blip>
          <a:stretch>
            <a:fillRect/>
          </a:stretch>
        </p:blipFill>
        <p:spPr>
          <a:xfrm>
            <a:off x="4707228" y="5525992"/>
            <a:ext cx="551228" cy="297420"/>
          </a:xfrm>
          <a:prstGeom prst="rect">
            <a:avLst/>
          </a:prstGeom>
        </p:spPr>
      </p:pic>
      <p:pic>
        <p:nvPicPr>
          <p:cNvPr id="92" name="object 57">
            <a:extLst>
              <a:ext uri="{FF2B5EF4-FFF2-40B4-BE49-F238E27FC236}">
                <a16:creationId xmlns:a16="http://schemas.microsoft.com/office/drawing/2014/main" id="{EA4C0202-F6BF-312F-D533-0BE467C639D6}"/>
              </a:ext>
            </a:extLst>
          </p:cNvPr>
          <p:cNvPicPr/>
          <p:nvPr/>
        </p:nvPicPr>
        <p:blipFill>
          <a:blip r:embed="rId22" cstate="email">
            <a:extLst>
              <a:ext uri="{28A0092B-C50C-407E-A947-70E740481C1C}">
                <a14:useLocalDpi xmlns:a14="http://schemas.microsoft.com/office/drawing/2010/main"/>
              </a:ext>
            </a:extLst>
          </a:blip>
          <a:stretch>
            <a:fillRect/>
          </a:stretch>
        </p:blipFill>
        <p:spPr>
          <a:xfrm>
            <a:off x="1830913" y="4931200"/>
            <a:ext cx="475073" cy="451103"/>
          </a:xfrm>
          <a:prstGeom prst="rect">
            <a:avLst/>
          </a:prstGeom>
        </p:spPr>
      </p:pic>
      <p:pic>
        <p:nvPicPr>
          <p:cNvPr id="93" name="Picture 6" descr="All images">
            <a:extLst>
              <a:ext uri="{FF2B5EF4-FFF2-40B4-BE49-F238E27FC236}">
                <a16:creationId xmlns:a16="http://schemas.microsoft.com/office/drawing/2014/main" id="{61352177-1F37-0768-0463-063752B6B492}"/>
              </a:ext>
            </a:extLst>
          </p:cNvPr>
          <p:cNvPicPr>
            <a:picLocks noChangeAspect="1" noChangeArrowheads="1"/>
          </p:cNvPicPr>
          <p:nvPr/>
        </p:nvPicPr>
        <p:blipFill>
          <a:blip r:embed="rId23" cstate="email">
            <a:extLst>
              <a:ext uri="{BEBA8EAE-BF5A-486C-A8C5-ECC9F3942E4B}">
                <a14:imgProps xmlns:a14="http://schemas.microsoft.com/office/drawing/2010/main">
                  <a14:imgLayer r:embed="rId24">
                    <a14:imgEffect>
                      <a14:colorTemperature colorTemp="5465"/>
                    </a14:imgEffect>
                    <a14:imgEffect>
                      <a14:saturation sat="0"/>
                    </a14:imgEffect>
                  </a14:imgLayer>
                </a14:imgProps>
              </a:ext>
              <a:ext uri="{28A0092B-C50C-407E-A947-70E740481C1C}">
                <a14:useLocalDpi xmlns:a14="http://schemas.microsoft.com/office/drawing/2010/main"/>
              </a:ext>
            </a:extLst>
          </a:blip>
          <a:srcRect/>
          <a:stretch>
            <a:fillRect/>
          </a:stretch>
        </p:blipFill>
        <p:spPr bwMode="ltGray">
          <a:xfrm>
            <a:off x="7302640" y="5446691"/>
            <a:ext cx="647037" cy="5885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map of the state of iowa&#10;&#10;Description automatically generated">
            <a:extLst>
              <a:ext uri="{FF2B5EF4-FFF2-40B4-BE49-F238E27FC236}">
                <a16:creationId xmlns:a16="http://schemas.microsoft.com/office/drawing/2014/main" id="{383D56C0-AEA5-05EA-D6C2-80D4BCE71F9E}"/>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646185" y="1924105"/>
            <a:ext cx="3380413" cy="2611395"/>
          </a:xfrm>
          <a:prstGeom prst="rect">
            <a:avLst/>
          </a:prstGeom>
        </p:spPr>
      </p:pic>
      <p:pic>
        <p:nvPicPr>
          <p:cNvPr id="7" name="Picture 6">
            <a:extLst>
              <a:ext uri="{FF2B5EF4-FFF2-40B4-BE49-F238E27FC236}">
                <a16:creationId xmlns:a16="http://schemas.microsoft.com/office/drawing/2014/main" id="{A5DD8D9D-B6FD-0395-073C-3BA0E88C2BB7}"/>
              </a:ext>
            </a:extLst>
          </p:cNvPr>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7269410" y="6096407"/>
            <a:ext cx="834597" cy="197966"/>
          </a:xfrm>
          <a:prstGeom prst="rect">
            <a:avLst/>
          </a:prstGeom>
        </p:spPr>
      </p:pic>
      <p:sp>
        <p:nvSpPr>
          <p:cNvPr id="9" name="object 41">
            <a:extLst>
              <a:ext uri="{FF2B5EF4-FFF2-40B4-BE49-F238E27FC236}">
                <a16:creationId xmlns:a16="http://schemas.microsoft.com/office/drawing/2014/main" id="{4E635AAC-B623-AC5E-FE3F-D1B9DF961D14}"/>
              </a:ext>
            </a:extLst>
          </p:cNvPr>
          <p:cNvSpPr txBox="1"/>
          <p:nvPr/>
        </p:nvSpPr>
        <p:spPr>
          <a:xfrm>
            <a:off x="4553173" y="2270168"/>
            <a:ext cx="3612231" cy="2058897"/>
          </a:xfrm>
          <a:prstGeom prst="rect">
            <a:avLst/>
          </a:prstGeom>
        </p:spPr>
        <p:txBody>
          <a:bodyPr vert="horz" wrap="square" lIns="0" tIns="12065" rIns="0" bIns="0" rtlCol="0">
            <a:spAutoFit/>
          </a:bodyPr>
          <a:lstStyle/>
          <a:p>
            <a:pPr marL="12700" algn="ctr">
              <a:lnSpc>
                <a:spcPct val="100000"/>
              </a:lnSpc>
              <a:spcBef>
                <a:spcPts val="95"/>
              </a:spcBef>
            </a:pPr>
            <a:r>
              <a:rPr lang="en-US" sz="1000" spc="130" dirty="0">
                <a:solidFill>
                  <a:srgbClr val="002846"/>
                </a:solidFill>
                <a:cs typeface="Arial" panose="020B0604020202020204" pitchFamily="34" charset="0"/>
              </a:rPr>
              <a:t>OUR PARTNER PLANTS ARE EXPTECTED TO EARN AN ADDITIONAL </a:t>
            </a:r>
          </a:p>
          <a:p>
            <a:pPr marL="12700" algn="ctr">
              <a:lnSpc>
                <a:spcPct val="100000"/>
              </a:lnSpc>
              <a:spcBef>
                <a:spcPts val="95"/>
              </a:spcBef>
            </a:pPr>
            <a:r>
              <a:rPr lang="en-US" sz="2000" b="1" spc="130" dirty="0">
                <a:solidFill>
                  <a:srgbClr val="002846"/>
                </a:solidFill>
                <a:cs typeface="Arial" panose="020B0604020202020204" pitchFamily="34" charset="0"/>
              </a:rPr>
              <a:t>$.20+ PER GALLON</a:t>
            </a:r>
          </a:p>
          <a:p>
            <a:pPr marL="12700" algn="ctr">
              <a:lnSpc>
                <a:spcPct val="100000"/>
              </a:lnSpc>
              <a:spcBef>
                <a:spcPts val="95"/>
              </a:spcBef>
            </a:pPr>
            <a:r>
              <a:rPr lang="en-US" sz="1000" spc="130" dirty="0">
                <a:solidFill>
                  <a:srgbClr val="002846"/>
                </a:solidFill>
                <a:cs typeface="Arial" panose="020B0604020202020204" pitchFamily="34" charset="0"/>
              </a:rPr>
              <a:t>HISTORICALLY, PLANTS HAVE EARNED </a:t>
            </a:r>
          </a:p>
          <a:p>
            <a:pPr marL="12700" algn="ctr">
              <a:lnSpc>
                <a:spcPct val="100000"/>
              </a:lnSpc>
              <a:spcBef>
                <a:spcPts val="95"/>
              </a:spcBef>
            </a:pPr>
            <a:r>
              <a:rPr lang="en-US" sz="1400" b="1" spc="130" dirty="0">
                <a:solidFill>
                  <a:srgbClr val="002846"/>
                </a:solidFill>
                <a:cs typeface="Arial" panose="020B0604020202020204" pitchFamily="34" charset="0"/>
              </a:rPr>
              <a:t>$.10 TO $.15 PER GALLON.</a:t>
            </a:r>
          </a:p>
          <a:p>
            <a:pPr marL="12700" algn="ctr">
              <a:lnSpc>
                <a:spcPct val="100000"/>
              </a:lnSpc>
              <a:spcBef>
                <a:spcPts val="95"/>
              </a:spcBef>
            </a:pPr>
            <a:r>
              <a:rPr lang="en-US" sz="1000" spc="130" dirty="0">
                <a:solidFill>
                  <a:srgbClr val="002846"/>
                </a:solidFill>
                <a:cs typeface="Arial" panose="020B0604020202020204" pitchFamily="34" charset="0"/>
              </a:rPr>
              <a:t>ESSENTIALLY, THIS PIPELINE COULD </a:t>
            </a:r>
          </a:p>
          <a:p>
            <a:pPr marL="12700" algn="ctr">
              <a:lnSpc>
                <a:spcPct val="100000"/>
              </a:lnSpc>
              <a:spcBef>
                <a:spcPts val="95"/>
              </a:spcBef>
            </a:pPr>
            <a:r>
              <a:rPr lang="en-US" sz="2000" b="1" spc="130" dirty="0">
                <a:solidFill>
                  <a:srgbClr val="002846"/>
                </a:solidFill>
                <a:cs typeface="Arial" panose="020B0604020202020204" pitchFamily="34" charset="0"/>
              </a:rPr>
              <a:t>DOUBLE THE PROFITS OF OUR PLANTS PARTNERS.</a:t>
            </a:r>
          </a:p>
          <a:p>
            <a:pPr marL="12700">
              <a:lnSpc>
                <a:spcPct val="100000"/>
              </a:lnSpc>
              <a:spcBef>
                <a:spcPts val="95"/>
              </a:spcBef>
            </a:pPr>
            <a:endParaRPr sz="1000" dirty="0">
              <a:latin typeface="Cambria"/>
              <a:cs typeface="Cambria"/>
            </a:endParaRPr>
          </a:p>
        </p:txBody>
      </p:sp>
    </p:spTree>
    <p:extLst>
      <p:ext uri="{BB962C8B-B14F-4D97-AF65-F5344CB8AC3E}">
        <p14:creationId xmlns:p14="http://schemas.microsoft.com/office/powerpoint/2010/main" val="2031848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BFB3B2F-8CEA-124F-BCB3-6D8B3D774D3A}"/>
              </a:ext>
            </a:extLst>
          </p:cNvPr>
          <p:cNvSpPr>
            <a:spLocks noGrp="1"/>
          </p:cNvSpPr>
          <p:nvPr>
            <p:ph type="pic" sz="quarter" idx="13"/>
          </p:nvPr>
        </p:nvSpPr>
        <p:spPr/>
        <p:txBody>
          <a:bodyPr/>
          <a:lstStyle/>
          <a:p>
            <a:endParaRPr lang="en-US"/>
          </a:p>
        </p:txBody>
      </p:sp>
      <p:sp>
        <p:nvSpPr>
          <p:cNvPr id="4" name="Text Placeholder 3">
            <a:extLst>
              <a:ext uri="{FF2B5EF4-FFF2-40B4-BE49-F238E27FC236}">
                <a16:creationId xmlns:a16="http://schemas.microsoft.com/office/drawing/2014/main" id="{382BC3A1-F5B7-01F8-0646-A02F18C14452}"/>
              </a:ext>
            </a:extLst>
          </p:cNvPr>
          <p:cNvSpPr>
            <a:spLocks noGrp="1"/>
          </p:cNvSpPr>
          <p:nvPr>
            <p:ph type="body" sz="quarter" idx="11"/>
          </p:nvPr>
        </p:nvSpPr>
        <p:spPr/>
        <p:txBody>
          <a:bodyPr/>
          <a:lstStyle/>
          <a:p>
            <a:r>
              <a:rPr lang="en-US"/>
              <a:t>Economic Benefit</a:t>
            </a:r>
          </a:p>
        </p:txBody>
      </p:sp>
    </p:spTree>
    <p:extLst>
      <p:ext uri="{BB962C8B-B14F-4D97-AF65-F5344CB8AC3E}">
        <p14:creationId xmlns:p14="http://schemas.microsoft.com/office/powerpoint/2010/main" val="3269371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0BBDA55-F6AC-A14A-6789-B57D3B9A242D}"/>
              </a:ext>
            </a:extLst>
          </p:cNvPr>
          <p:cNvPicPr>
            <a:picLocks noChangeAspect="1"/>
          </p:cNvPicPr>
          <p:nvPr/>
        </p:nvPicPr>
        <p:blipFill>
          <a:blip r:embed="rId3"/>
          <a:stretch>
            <a:fillRect/>
          </a:stretch>
        </p:blipFill>
        <p:spPr>
          <a:xfrm>
            <a:off x="329689" y="2494989"/>
            <a:ext cx="8484606" cy="872845"/>
          </a:xfrm>
          <a:prstGeom prst="rect">
            <a:avLst/>
          </a:prstGeom>
        </p:spPr>
      </p:pic>
      <p:sp>
        <p:nvSpPr>
          <p:cNvPr id="7" name="Slide Number Placeholder 6">
            <a:extLst>
              <a:ext uri="{FF2B5EF4-FFF2-40B4-BE49-F238E27FC236}">
                <a16:creationId xmlns:a16="http://schemas.microsoft.com/office/drawing/2014/main" id="{6630C31C-8AE3-0D47-A022-1CAC3694A6CE}"/>
              </a:ext>
            </a:extLst>
          </p:cNvPr>
          <p:cNvSpPr>
            <a:spLocks noGrp="1"/>
          </p:cNvSpPr>
          <p:nvPr>
            <p:ph type="sldNum" sz="quarter" idx="10"/>
          </p:nvPr>
        </p:nvSpPr>
        <p:spPr/>
        <p:txBody>
          <a:bodyPr/>
          <a:lstStyle/>
          <a:p>
            <a:fld id="{BD8A61DA-A253-9B4F-B374-933B9CFDB2A7}" type="slidenum">
              <a:rPr lang="en-US" smtClean="0">
                <a:solidFill>
                  <a:schemeClr val="bg1"/>
                </a:solidFill>
                <a:latin typeface="Arial" panose="020B0604020202020204" pitchFamily="34" charset="0"/>
                <a:cs typeface="Arial" panose="020B0604020202020204" pitchFamily="34" charset="0"/>
              </a:rPr>
              <a:t>8</a:t>
            </a:fld>
            <a:endParaRPr lang="en-US">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9AE202B1-B078-0A48-8B5D-82857DA703E6}"/>
              </a:ext>
            </a:extLst>
          </p:cNvPr>
          <p:cNvSpPr>
            <a:spLocks noGrp="1"/>
          </p:cNvSpPr>
          <p:nvPr>
            <p:ph type="ctrTitle"/>
          </p:nvPr>
        </p:nvSpPr>
        <p:spPr/>
        <p:txBody>
          <a:bodyPr>
            <a:noAutofit/>
          </a:bodyPr>
          <a:lstStyle/>
          <a:p>
            <a:r>
              <a:rPr lang="en-US" sz="3200">
                <a:solidFill>
                  <a:srgbClr val="0E172C"/>
                </a:solidFill>
                <a:latin typeface="Chonburi"/>
                <a:cs typeface="Chonburi"/>
              </a:rPr>
              <a:t>Enhancing the Long-Term Profitability of Ethanol &amp; Agriculture</a:t>
            </a:r>
          </a:p>
        </p:txBody>
      </p:sp>
      <p:sp>
        <p:nvSpPr>
          <p:cNvPr id="4" name="Rectangle 3">
            <a:extLst>
              <a:ext uri="{FF2B5EF4-FFF2-40B4-BE49-F238E27FC236}">
                <a16:creationId xmlns:a16="http://schemas.microsoft.com/office/drawing/2014/main" id="{B443B9EE-A75B-2942-B1E2-EEA27A368EA5}"/>
              </a:ext>
            </a:extLst>
          </p:cNvPr>
          <p:cNvSpPr/>
          <p:nvPr/>
        </p:nvSpPr>
        <p:spPr>
          <a:xfrm>
            <a:off x="9490841" y="-10536"/>
            <a:ext cx="2701159" cy="6858000"/>
          </a:xfrm>
          <a:prstGeom prst="rect">
            <a:avLst/>
          </a:prstGeom>
          <a:solidFill>
            <a:srgbClr val="0D28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and white logo&#10;&#10;Description automatically generated">
            <a:extLst>
              <a:ext uri="{FF2B5EF4-FFF2-40B4-BE49-F238E27FC236}">
                <a16:creationId xmlns:a16="http://schemas.microsoft.com/office/drawing/2014/main" id="{436C1B4F-BBE6-3944-BAC6-C8F7DE34344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44495" y="282574"/>
            <a:ext cx="1593850" cy="796925"/>
          </a:xfrm>
          <a:prstGeom prst="rect">
            <a:avLst/>
          </a:prstGeom>
        </p:spPr>
      </p:pic>
      <p:sp>
        <p:nvSpPr>
          <p:cNvPr id="50" name="Text Placeholder 3">
            <a:extLst>
              <a:ext uri="{FF2B5EF4-FFF2-40B4-BE49-F238E27FC236}">
                <a16:creationId xmlns:a16="http://schemas.microsoft.com/office/drawing/2014/main" id="{48F0E065-D630-A364-B6E2-B146B5B3B604}"/>
              </a:ext>
            </a:extLst>
          </p:cNvPr>
          <p:cNvSpPr txBox="1">
            <a:spLocks/>
          </p:cNvSpPr>
          <p:nvPr/>
        </p:nvSpPr>
        <p:spPr>
          <a:xfrm>
            <a:off x="134550" y="6439587"/>
            <a:ext cx="7003680" cy="392535"/>
          </a:xfrm>
          <a:prstGeom prst="rect">
            <a:avLst/>
          </a:prstGeom>
        </p:spPr>
        <p:txBody>
          <a:bodyPr vert="horz" lIns="91440" tIns="45720" rIns="91440" bIns="45720" rtlCol="0" anchor="b"/>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i="1" dirty="0"/>
              <a:t>Source: Dakota Institute Research Document 2023</a:t>
            </a:r>
          </a:p>
        </p:txBody>
      </p:sp>
      <p:sp>
        <p:nvSpPr>
          <p:cNvPr id="65" name="object 20">
            <a:extLst>
              <a:ext uri="{FF2B5EF4-FFF2-40B4-BE49-F238E27FC236}">
                <a16:creationId xmlns:a16="http://schemas.microsoft.com/office/drawing/2014/main" id="{3AD5A258-524D-B6ED-77C7-29F3056DE931}"/>
              </a:ext>
            </a:extLst>
          </p:cNvPr>
          <p:cNvSpPr txBox="1"/>
          <p:nvPr/>
        </p:nvSpPr>
        <p:spPr>
          <a:xfrm>
            <a:off x="4423887" y="2981525"/>
            <a:ext cx="549275" cy="147955"/>
          </a:xfrm>
          <a:prstGeom prst="rect">
            <a:avLst/>
          </a:prstGeom>
        </p:spPr>
        <p:txBody>
          <a:bodyPr vert="horz" wrap="square" lIns="0" tIns="13335" rIns="0" bIns="0" rtlCol="0">
            <a:spAutoFit/>
          </a:bodyPr>
          <a:lstStyle/>
          <a:p>
            <a:pPr marL="12700">
              <a:lnSpc>
                <a:spcPct val="100000"/>
              </a:lnSpc>
              <a:spcBef>
                <a:spcPts val="105"/>
              </a:spcBef>
            </a:pPr>
            <a:r>
              <a:rPr sz="800" spc="45">
                <a:solidFill>
                  <a:srgbClr val="E7E7E7"/>
                </a:solidFill>
                <a:latin typeface="Lucida Sans"/>
                <a:cs typeface="Lucida Sans"/>
              </a:rPr>
              <a:t>ETHANOL</a:t>
            </a:r>
            <a:endParaRPr sz="800">
              <a:latin typeface="Lucida Sans"/>
              <a:cs typeface="Lucida Sans"/>
            </a:endParaRPr>
          </a:p>
        </p:txBody>
      </p:sp>
      <p:grpSp>
        <p:nvGrpSpPr>
          <p:cNvPr id="79" name="object 34">
            <a:extLst>
              <a:ext uri="{FF2B5EF4-FFF2-40B4-BE49-F238E27FC236}">
                <a16:creationId xmlns:a16="http://schemas.microsoft.com/office/drawing/2014/main" id="{FEA4F9D3-FB0B-99FB-786F-56C82029B734}"/>
              </a:ext>
            </a:extLst>
          </p:cNvPr>
          <p:cNvGrpSpPr/>
          <p:nvPr/>
        </p:nvGrpSpPr>
        <p:grpSpPr>
          <a:xfrm>
            <a:off x="1091183" y="3806965"/>
            <a:ext cx="6961619" cy="705382"/>
            <a:chOff x="1091183" y="3038868"/>
            <a:chExt cx="6961619" cy="743699"/>
          </a:xfrm>
        </p:grpSpPr>
        <p:pic>
          <p:nvPicPr>
            <p:cNvPr id="80" name="object 35">
              <a:extLst>
                <a:ext uri="{FF2B5EF4-FFF2-40B4-BE49-F238E27FC236}">
                  <a16:creationId xmlns:a16="http://schemas.microsoft.com/office/drawing/2014/main" id="{502658F2-5392-B911-564A-081B97E74173}"/>
                </a:ext>
              </a:extLst>
            </p:cNvPr>
            <p:cNvPicPr/>
            <p:nvPr/>
          </p:nvPicPr>
          <p:blipFill>
            <a:blip r:embed="rId5" cstate="email">
              <a:extLst>
                <a:ext uri="{28A0092B-C50C-407E-A947-70E740481C1C}">
                  <a14:useLocalDpi xmlns:a14="http://schemas.microsoft.com/office/drawing/2010/main"/>
                </a:ext>
              </a:extLst>
            </a:blip>
            <a:stretch>
              <a:fillRect/>
            </a:stretch>
          </p:blipFill>
          <p:spPr>
            <a:xfrm>
              <a:off x="1091183" y="3038868"/>
              <a:ext cx="6961619" cy="743699"/>
            </a:xfrm>
            <a:prstGeom prst="rect">
              <a:avLst/>
            </a:prstGeom>
          </p:spPr>
        </p:pic>
        <p:sp>
          <p:nvSpPr>
            <p:cNvPr id="81" name="object 36">
              <a:extLst>
                <a:ext uri="{FF2B5EF4-FFF2-40B4-BE49-F238E27FC236}">
                  <a16:creationId xmlns:a16="http://schemas.microsoft.com/office/drawing/2014/main" id="{68DBCF75-F1C2-3F57-ACCD-EBCBDC724435}"/>
                </a:ext>
              </a:extLst>
            </p:cNvPr>
            <p:cNvSpPr/>
            <p:nvPr/>
          </p:nvSpPr>
          <p:spPr>
            <a:xfrm>
              <a:off x="1162811" y="3110483"/>
              <a:ext cx="6818630" cy="600710"/>
            </a:xfrm>
            <a:custGeom>
              <a:avLst/>
              <a:gdLst/>
              <a:ahLst/>
              <a:cxnLst/>
              <a:rect l="l" t="t" r="r" b="b"/>
              <a:pathLst>
                <a:path w="6818630" h="600710">
                  <a:moveTo>
                    <a:pt x="6818376" y="0"/>
                  </a:moveTo>
                  <a:lnTo>
                    <a:pt x="0" y="0"/>
                  </a:lnTo>
                  <a:lnTo>
                    <a:pt x="0" y="600456"/>
                  </a:lnTo>
                  <a:lnTo>
                    <a:pt x="6818376" y="600456"/>
                  </a:lnTo>
                  <a:lnTo>
                    <a:pt x="6818376" y="0"/>
                  </a:lnTo>
                  <a:close/>
                </a:path>
              </a:pathLst>
            </a:custGeom>
            <a:solidFill>
              <a:srgbClr val="002846"/>
            </a:solidFill>
          </p:spPr>
          <p:txBody>
            <a:bodyPr wrap="square" lIns="0" tIns="0" rIns="0" bIns="0" rtlCol="0"/>
            <a:lstStyle/>
            <a:p>
              <a:endParaRPr/>
            </a:p>
          </p:txBody>
        </p:sp>
      </p:grpSp>
      <p:sp>
        <p:nvSpPr>
          <p:cNvPr id="82" name="object 37">
            <a:extLst>
              <a:ext uri="{FF2B5EF4-FFF2-40B4-BE49-F238E27FC236}">
                <a16:creationId xmlns:a16="http://schemas.microsoft.com/office/drawing/2014/main" id="{42DB6A8A-CB63-D6F4-3763-C3C4F69C503E}"/>
              </a:ext>
            </a:extLst>
          </p:cNvPr>
          <p:cNvSpPr txBox="1"/>
          <p:nvPr/>
        </p:nvSpPr>
        <p:spPr>
          <a:xfrm>
            <a:off x="1022007" y="3852008"/>
            <a:ext cx="6959434" cy="490199"/>
          </a:xfrm>
          <a:prstGeom prst="rect">
            <a:avLst/>
          </a:prstGeom>
        </p:spPr>
        <p:txBody>
          <a:bodyPr vert="horz" wrap="square" lIns="0" tIns="57150" rIns="0" bIns="0" rtlCol="0">
            <a:spAutoFit/>
          </a:bodyPr>
          <a:lstStyle/>
          <a:p>
            <a:pPr marL="822960" marR="250825">
              <a:lnSpc>
                <a:spcPct val="150000"/>
              </a:lnSpc>
              <a:spcBef>
                <a:spcPts val="450"/>
              </a:spcBef>
            </a:pPr>
            <a:r>
              <a:rPr sz="1000" spc="60" dirty="0">
                <a:solidFill>
                  <a:srgbClr val="E7E7E7"/>
                </a:solidFill>
                <a:latin typeface="Lucida Sans"/>
                <a:cs typeface="Lucida Sans"/>
              </a:rPr>
              <a:t>ETHANOL</a:t>
            </a:r>
            <a:r>
              <a:rPr sz="1000" spc="35" dirty="0">
                <a:solidFill>
                  <a:srgbClr val="E7E7E7"/>
                </a:solidFill>
                <a:latin typeface="Lucida Sans"/>
                <a:cs typeface="Lucida Sans"/>
              </a:rPr>
              <a:t> </a:t>
            </a:r>
            <a:r>
              <a:rPr sz="1000" spc="60" dirty="0">
                <a:solidFill>
                  <a:srgbClr val="E7E7E7"/>
                </a:solidFill>
                <a:latin typeface="Lucida Sans"/>
                <a:cs typeface="Lucida Sans"/>
              </a:rPr>
              <a:t>AND</a:t>
            </a:r>
            <a:r>
              <a:rPr sz="1000" spc="25" dirty="0">
                <a:solidFill>
                  <a:srgbClr val="E7E7E7"/>
                </a:solidFill>
                <a:latin typeface="Lucida Sans"/>
                <a:cs typeface="Lucida Sans"/>
              </a:rPr>
              <a:t> </a:t>
            </a:r>
            <a:r>
              <a:rPr sz="1000" spc="55" dirty="0">
                <a:solidFill>
                  <a:srgbClr val="E7E7E7"/>
                </a:solidFill>
                <a:latin typeface="Lucida Sans"/>
                <a:cs typeface="Lucida Sans"/>
              </a:rPr>
              <a:t>AGRICULTURE</a:t>
            </a:r>
            <a:r>
              <a:rPr sz="1000" spc="90" dirty="0">
                <a:solidFill>
                  <a:srgbClr val="E7E7E7"/>
                </a:solidFill>
                <a:latin typeface="Lucida Sans"/>
                <a:cs typeface="Lucida Sans"/>
              </a:rPr>
              <a:t> </a:t>
            </a:r>
            <a:r>
              <a:rPr sz="1000" spc="110" dirty="0">
                <a:solidFill>
                  <a:srgbClr val="E7E7E7"/>
                </a:solidFill>
                <a:latin typeface="Lucida Sans"/>
                <a:cs typeface="Lucida Sans"/>
              </a:rPr>
              <a:t>WORK</a:t>
            </a:r>
            <a:r>
              <a:rPr sz="1000" spc="45" dirty="0">
                <a:solidFill>
                  <a:srgbClr val="E7E7E7"/>
                </a:solidFill>
                <a:latin typeface="Lucida Sans"/>
                <a:cs typeface="Lucida Sans"/>
              </a:rPr>
              <a:t> </a:t>
            </a:r>
            <a:r>
              <a:rPr sz="1000" spc="60" dirty="0">
                <a:solidFill>
                  <a:srgbClr val="E7E7E7"/>
                </a:solidFill>
                <a:latin typeface="Lucida Sans"/>
                <a:cs typeface="Lucida Sans"/>
              </a:rPr>
              <a:t>TOGETHER</a:t>
            </a:r>
            <a:r>
              <a:rPr sz="1000" spc="65" dirty="0">
                <a:solidFill>
                  <a:srgbClr val="E7E7E7"/>
                </a:solidFill>
                <a:latin typeface="Lucida Sans"/>
                <a:cs typeface="Lucida Sans"/>
              </a:rPr>
              <a:t> </a:t>
            </a:r>
            <a:r>
              <a:rPr sz="1000" dirty="0">
                <a:solidFill>
                  <a:srgbClr val="E7E7E7"/>
                </a:solidFill>
                <a:latin typeface="Lucida Sans"/>
                <a:cs typeface="Lucida Sans"/>
              </a:rPr>
              <a:t>TO</a:t>
            </a:r>
            <a:r>
              <a:rPr sz="1000" spc="35" dirty="0">
                <a:solidFill>
                  <a:srgbClr val="E7E7E7"/>
                </a:solidFill>
                <a:latin typeface="Lucida Sans"/>
                <a:cs typeface="Lucida Sans"/>
              </a:rPr>
              <a:t> </a:t>
            </a:r>
            <a:r>
              <a:rPr sz="1000" dirty="0">
                <a:solidFill>
                  <a:srgbClr val="E7E7E7"/>
                </a:solidFill>
                <a:latin typeface="Lucida Sans"/>
                <a:cs typeface="Lucida Sans"/>
              </a:rPr>
              <a:t>ADD</a:t>
            </a:r>
            <a:r>
              <a:rPr sz="1000" spc="40" dirty="0">
                <a:solidFill>
                  <a:srgbClr val="E7E7E7"/>
                </a:solidFill>
                <a:latin typeface="Lucida Sans"/>
                <a:cs typeface="Lucida Sans"/>
              </a:rPr>
              <a:t> </a:t>
            </a:r>
            <a:r>
              <a:rPr sz="1000" spc="85" dirty="0">
                <a:solidFill>
                  <a:srgbClr val="E7E7E7"/>
                </a:solidFill>
                <a:latin typeface="Lucida Sans"/>
                <a:cs typeface="Lucida Sans"/>
              </a:rPr>
              <a:t>VALUE</a:t>
            </a:r>
            <a:r>
              <a:rPr sz="1000" spc="60" dirty="0">
                <a:solidFill>
                  <a:srgbClr val="E7E7E7"/>
                </a:solidFill>
                <a:latin typeface="Lucida Sans"/>
                <a:cs typeface="Lucida Sans"/>
              </a:rPr>
              <a:t> </a:t>
            </a:r>
            <a:r>
              <a:rPr sz="1000" spc="75" dirty="0">
                <a:solidFill>
                  <a:srgbClr val="E7E7E7"/>
                </a:solidFill>
                <a:latin typeface="Lucida Sans"/>
                <a:cs typeface="Lucida Sans"/>
              </a:rPr>
              <a:t>ACROSS</a:t>
            </a:r>
            <a:r>
              <a:rPr sz="1000" spc="30" dirty="0">
                <a:solidFill>
                  <a:srgbClr val="E7E7E7"/>
                </a:solidFill>
                <a:latin typeface="Lucida Sans"/>
                <a:cs typeface="Lucida Sans"/>
              </a:rPr>
              <a:t> </a:t>
            </a:r>
            <a:r>
              <a:rPr sz="1000" dirty="0">
                <a:solidFill>
                  <a:srgbClr val="E7E7E7"/>
                </a:solidFill>
                <a:latin typeface="Lucida Sans"/>
                <a:cs typeface="Lucida Sans"/>
              </a:rPr>
              <a:t>THE</a:t>
            </a:r>
            <a:r>
              <a:rPr sz="1000" spc="45" dirty="0">
                <a:solidFill>
                  <a:srgbClr val="E7E7E7"/>
                </a:solidFill>
                <a:latin typeface="Lucida Sans"/>
                <a:cs typeface="Lucida Sans"/>
              </a:rPr>
              <a:t> </a:t>
            </a:r>
            <a:r>
              <a:rPr sz="1000" spc="75" dirty="0">
                <a:solidFill>
                  <a:srgbClr val="E7E7E7"/>
                </a:solidFill>
                <a:latin typeface="Lucida Sans"/>
                <a:cs typeface="Lucida Sans"/>
              </a:rPr>
              <a:t>SUPPLY </a:t>
            </a:r>
            <a:r>
              <a:rPr sz="1000" dirty="0">
                <a:solidFill>
                  <a:srgbClr val="E7E7E7"/>
                </a:solidFill>
                <a:latin typeface="Lucida Sans"/>
                <a:cs typeface="Lucida Sans"/>
              </a:rPr>
              <a:t>CHAIN</a:t>
            </a:r>
            <a:r>
              <a:rPr sz="1000" spc="25" dirty="0">
                <a:solidFill>
                  <a:srgbClr val="E7E7E7"/>
                </a:solidFill>
                <a:latin typeface="Lucida Sans"/>
                <a:cs typeface="Lucida Sans"/>
              </a:rPr>
              <a:t> </a:t>
            </a:r>
            <a:r>
              <a:rPr sz="1000" spc="100" dirty="0">
                <a:solidFill>
                  <a:srgbClr val="E7E7E7"/>
                </a:solidFill>
                <a:latin typeface="Lucida Sans"/>
                <a:cs typeface="Lucida Sans"/>
              </a:rPr>
              <a:t>AS</a:t>
            </a:r>
            <a:r>
              <a:rPr sz="1000" spc="25" dirty="0">
                <a:solidFill>
                  <a:srgbClr val="E7E7E7"/>
                </a:solidFill>
                <a:latin typeface="Lucida Sans"/>
                <a:cs typeface="Lucida Sans"/>
              </a:rPr>
              <a:t> </a:t>
            </a:r>
            <a:r>
              <a:rPr sz="1000" spc="130" dirty="0">
                <a:solidFill>
                  <a:srgbClr val="E7E7E7"/>
                </a:solidFill>
                <a:latin typeface="Lucida Sans"/>
                <a:cs typeface="Lucida Sans"/>
              </a:rPr>
              <a:t>WELL</a:t>
            </a:r>
            <a:r>
              <a:rPr sz="1000" spc="60" dirty="0">
                <a:solidFill>
                  <a:srgbClr val="E7E7E7"/>
                </a:solidFill>
                <a:latin typeface="Lucida Sans"/>
                <a:cs typeface="Lucida Sans"/>
              </a:rPr>
              <a:t> </a:t>
            </a:r>
            <a:r>
              <a:rPr sz="1000" spc="100" dirty="0">
                <a:solidFill>
                  <a:srgbClr val="E7E7E7"/>
                </a:solidFill>
                <a:latin typeface="Lucida Sans"/>
                <a:cs typeface="Lucida Sans"/>
              </a:rPr>
              <a:t>AS</a:t>
            </a:r>
            <a:r>
              <a:rPr sz="1000" spc="20" dirty="0">
                <a:solidFill>
                  <a:srgbClr val="E7E7E7"/>
                </a:solidFill>
                <a:latin typeface="Lucida Sans"/>
                <a:cs typeface="Lucida Sans"/>
              </a:rPr>
              <a:t> </a:t>
            </a:r>
            <a:r>
              <a:rPr sz="1000" spc="75" dirty="0">
                <a:solidFill>
                  <a:srgbClr val="E7E7E7"/>
                </a:solidFill>
                <a:latin typeface="Lucida Sans"/>
                <a:cs typeface="Lucida Sans"/>
              </a:rPr>
              <a:t>CREATE</a:t>
            </a:r>
            <a:r>
              <a:rPr sz="1000" spc="45" dirty="0">
                <a:solidFill>
                  <a:srgbClr val="E7E7E7"/>
                </a:solidFill>
                <a:latin typeface="Lucida Sans"/>
                <a:cs typeface="Lucida Sans"/>
              </a:rPr>
              <a:t> </a:t>
            </a:r>
            <a:r>
              <a:rPr sz="1000" spc="50" dirty="0">
                <a:solidFill>
                  <a:srgbClr val="E7E7E7"/>
                </a:solidFill>
                <a:latin typeface="Lucida Sans"/>
                <a:cs typeface="Lucida Sans"/>
              </a:rPr>
              <a:t>ECONOMIC</a:t>
            </a:r>
            <a:r>
              <a:rPr sz="1000" spc="25" dirty="0">
                <a:solidFill>
                  <a:srgbClr val="E7E7E7"/>
                </a:solidFill>
                <a:latin typeface="Lucida Sans"/>
                <a:cs typeface="Lucida Sans"/>
              </a:rPr>
              <a:t> </a:t>
            </a:r>
            <a:r>
              <a:rPr sz="1000" dirty="0">
                <a:solidFill>
                  <a:srgbClr val="E7E7E7"/>
                </a:solidFill>
                <a:latin typeface="Lucida Sans"/>
                <a:cs typeface="Lucida Sans"/>
              </a:rPr>
              <a:t>IMPACT</a:t>
            </a:r>
            <a:r>
              <a:rPr sz="1000" spc="40" dirty="0">
                <a:solidFill>
                  <a:srgbClr val="E7E7E7"/>
                </a:solidFill>
                <a:latin typeface="Lucida Sans"/>
                <a:cs typeface="Lucida Sans"/>
              </a:rPr>
              <a:t> </a:t>
            </a:r>
            <a:r>
              <a:rPr sz="1000" spc="60" dirty="0">
                <a:solidFill>
                  <a:srgbClr val="E7E7E7"/>
                </a:solidFill>
                <a:latin typeface="Lucida Sans"/>
                <a:cs typeface="Lucida Sans"/>
              </a:rPr>
              <a:t>AND</a:t>
            </a:r>
            <a:r>
              <a:rPr sz="1000" spc="10" dirty="0">
                <a:solidFill>
                  <a:srgbClr val="E7E7E7"/>
                </a:solidFill>
                <a:latin typeface="Lucida Sans"/>
                <a:cs typeface="Lucida Sans"/>
              </a:rPr>
              <a:t> </a:t>
            </a:r>
            <a:r>
              <a:rPr sz="1000" spc="135" dirty="0">
                <a:solidFill>
                  <a:srgbClr val="E7E7E7"/>
                </a:solidFill>
                <a:latin typeface="Lucida Sans"/>
                <a:cs typeface="Lucida Sans"/>
              </a:rPr>
              <a:t>JOBS</a:t>
            </a:r>
            <a:r>
              <a:rPr sz="1000" spc="35" dirty="0">
                <a:solidFill>
                  <a:srgbClr val="E7E7E7"/>
                </a:solidFill>
                <a:latin typeface="Lucida Sans"/>
                <a:cs typeface="Lucida Sans"/>
              </a:rPr>
              <a:t> </a:t>
            </a:r>
            <a:r>
              <a:rPr sz="1000" spc="80" dirty="0">
                <a:solidFill>
                  <a:srgbClr val="E7E7E7"/>
                </a:solidFill>
                <a:latin typeface="Lucida Sans"/>
                <a:cs typeface="Lucida Sans"/>
              </a:rPr>
              <a:t>FOR</a:t>
            </a:r>
            <a:r>
              <a:rPr sz="1000" spc="20" dirty="0">
                <a:solidFill>
                  <a:srgbClr val="E7E7E7"/>
                </a:solidFill>
                <a:latin typeface="Lucida Sans"/>
                <a:cs typeface="Lucida Sans"/>
              </a:rPr>
              <a:t> </a:t>
            </a:r>
            <a:r>
              <a:rPr sz="1000" spc="75" dirty="0">
                <a:solidFill>
                  <a:srgbClr val="E7E7E7"/>
                </a:solidFill>
                <a:latin typeface="Lucida Sans"/>
                <a:cs typeface="Lucida Sans"/>
              </a:rPr>
              <a:t>RURAL</a:t>
            </a:r>
            <a:r>
              <a:rPr sz="1000" spc="45" dirty="0">
                <a:solidFill>
                  <a:srgbClr val="E7E7E7"/>
                </a:solidFill>
                <a:latin typeface="Lucida Sans"/>
                <a:cs typeface="Lucida Sans"/>
              </a:rPr>
              <a:t> </a:t>
            </a:r>
            <a:r>
              <a:rPr sz="1000" spc="35" dirty="0">
                <a:solidFill>
                  <a:srgbClr val="E7E7E7"/>
                </a:solidFill>
                <a:latin typeface="Lucida Sans"/>
                <a:cs typeface="Lucida Sans"/>
              </a:rPr>
              <a:t>AMERICA.</a:t>
            </a:r>
            <a:endParaRPr sz="1000" dirty="0">
              <a:latin typeface="Lucida Sans"/>
              <a:cs typeface="Lucida Sans"/>
            </a:endParaRPr>
          </a:p>
        </p:txBody>
      </p:sp>
      <p:pic>
        <p:nvPicPr>
          <p:cNvPr id="83" name="object 38">
            <a:extLst>
              <a:ext uri="{FF2B5EF4-FFF2-40B4-BE49-F238E27FC236}">
                <a16:creationId xmlns:a16="http://schemas.microsoft.com/office/drawing/2014/main" id="{C6B97FA8-44AF-3A81-4ED4-D8F2C645ADFC}"/>
              </a:ext>
            </a:extLst>
          </p:cNvPr>
          <p:cNvPicPr/>
          <p:nvPr/>
        </p:nvPicPr>
        <p:blipFill>
          <a:blip r:embed="rId6" cstate="email">
            <a:extLst>
              <a:ext uri="{28A0092B-C50C-407E-A947-70E740481C1C}">
                <a14:useLocalDpi xmlns:a14="http://schemas.microsoft.com/office/drawing/2010/main"/>
              </a:ext>
            </a:extLst>
          </a:blip>
          <a:stretch>
            <a:fillRect/>
          </a:stretch>
        </p:blipFill>
        <p:spPr>
          <a:xfrm>
            <a:off x="1368552" y="3979163"/>
            <a:ext cx="356615" cy="358139"/>
          </a:xfrm>
          <a:prstGeom prst="rect">
            <a:avLst/>
          </a:prstGeom>
        </p:spPr>
      </p:pic>
      <p:sp>
        <p:nvSpPr>
          <p:cNvPr id="84" name="object 39">
            <a:extLst>
              <a:ext uri="{FF2B5EF4-FFF2-40B4-BE49-F238E27FC236}">
                <a16:creationId xmlns:a16="http://schemas.microsoft.com/office/drawing/2014/main" id="{D3C65A45-7352-0E31-71A2-CE4D8F6C5A8E}"/>
              </a:ext>
            </a:extLst>
          </p:cNvPr>
          <p:cNvSpPr txBox="1"/>
          <p:nvPr/>
        </p:nvSpPr>
        <p:spPr>
          <a:xfrm>
            <a:off x="3893684" y="5733506"/>
            <a:ext cx="1214120" cy="419734"/>
          </a:xfrm>
          <a:prstGeom prst="rect">
            <a:avLst/>
          </a:prstGeom>
        </p:spPr>
        <p:txBody>
          <a:bodyPr vert="horz" wrap="square" lIns="0" tIns="12700" rIns="0" bIns="0" rtlCol="0" anchor="t">
            <a:spAutoFit/>
          </a:bodyPr>
          <a:lstStyle/>
          <a:p>
            <a:pPr algn="ctr">
              <a:lnSpc>
                <a:spcPts val="2150"/>
              </a:lnSpc>
              <a:spcBef>
                <a:spcPts val="100"/>
              </a:spcBef>
            </a:pPr>
            <a:r>
              <a:rPr lang="en-US" spc="85">
                <a:solidFill>
                  <a:srgbClr val="002846"/>
                </a:solidFill>
                <a:latin typeface="Lucida Sans"/>
                <a:cs typeface="Lucida Sans"/>
              </a:rPr>
              <a:t>350,000+</a:t>
            </a:r>
            <a:endParaRPr lang="en-US" sz="1800" spc="85">
              <a:solidFill>
                <a:srgbClr val="002846"/>
              </a:solidFill>
              <a:latin typeface="Lucida Sans"/>
              <a:cs typeface="Lucida Sans"/>
            </a:endParaRPr>
          </a:p>
          <a:p>
            <a:pPr algn="ctr">
              <a:lnSpc>
                <a:spcPts val="950"/>
              </a:lnSpc>
            </a:pPr>
            <a:r>
              <a:rPr sz="800" spc="-20">
                <a:latin typeface="Lucida Sans"/>
                <a:cs typeface="Lucida Sans"/>
              </a:rPr>
              <a:t>jobs</a:t>
            </a:r>
            <a:endParaRPr sz="800">
              <a:latin typeface="Lucida Sans"/>
              <a:cs typeface="Lucida Sans"/>
            </a:endParaRPr>
          </a:p>
        </p:txBody>
      </p:sp>
      <p:sp>
        <p:nvSpPr>
          <p:cNvPr id="85" name="object 40">
            <a:extLst>
              <a:ext uri="{FF2B5EF4-FFF2-40B4-BE49-F238E27FC236}">
                <a16:creationId xmlns:a16="http://schemas.microsoft.com/office/drawing/2014/main" id="{99536AEF-025B-F20C-9C13-703E2DF932FB}"/>
              </a:ext>
            </a:extLst>
          </p:cNvPr>
          <p:cNvSpPr txBox="1"/>
          <p:nvPr/>
        </p:nvSpPr>
        <p:spPr>
          <a:xfrm>
            <a:off x="4097265" y="4794149"/>
            <a:ext cx="800100" cy="541655"/>
          </a:xfrm>
          <a:prstGeom prst="rect">
            <a:avLst/>
          </a:prstGeom>
        </p:spPr>
        <p:txBody>
          <a:bodyPr vert="horz" wrap="square" lIns="0" tIns="12700" rIns="0" bIns="0" rtlCol="0">
            <a:spAutoFit/>
          </a:bodyPr>
          <a:lstStyle/>
          <a:p>
            <a:pPr algn="ctr">
              <a:lnSpc>
                <a:spcPts val="2150"/>
              </a:lnSpc>
              <a:spcBef>
                <a:spcPts val="100"/>
              </a:spcBef>
            </a:pPr>
            <a:r>
              <a:rPr sz="1800" spc="85">
                <a:solidFill>
                  <a:srgbClr val="002846"/>
                </a:solidFill>
                <a:latin typeface="Lucida Sans"/>
                <a:cs typeface="Lucida Sans"/>
              </a:rPr>
              <a:t>$43B+</a:t>
            </a:r>
            <a:endParaRPr sz="1800">
              <a:latin typeface="Lucida Sans"/>
              <a:cs typeface="Lucida Sans"/>
            </a:endParaRPr>
          </a:p>
          <a:p>
            <a:pPr marL="42545" marR="27940" algn="ctr">
              <a:lnSpc>
                <a:spcPts val="960"/>
              </a:lnSpc>
              <a:spcBef>
                <a:spcPts val="20"/>
              </a:spcBef>
            </a:pPr>
            <a:r>
              <a:rPr sz="800">
                <a:latin typeface="Lucida Sans"/>
                <a:cs typeface="Lucida Sans"/>
              </a:rPr>
              <a:t>of</a:t>
            </a:r>
            <a:r>
              <a:rPr sz="800" spc="-35">
                <a:latin typeface="Lucida Sans"/>
                <a:cs typeface="Lucida Sans"/>
              </a:rPr>
              <a:t> </a:t>
            </a:r>
            <a:r>
              <a:rPr sz="800">
                <a:latin typeface="Lucida Sans"/>
                <a:cs typeface="Lucida Sans"/>
              </a:rPr>
              <a:t>annual</a:t>
            </a:r>
            <a:r>
              <a:rPr sz="800" spc="-35">
                <a:latin typeface="Lucida Sans"/>
                <a:cs typeface="Lucida Sans"/>
              </a:rPr>
              <a:t> </a:t>
            </a:r>
            <a:r>
              <a:rPr sz="800" spc="30">
                <a:latin typeface="Lucida Sans"/>
                <a:cs typeface="Lucida Sans"/>
              </a:rPr>
              <a:t>GDP </a:t>
            </a:r>
            <a:r>
              <a:rPr sz="800" spc="-10">
                <a:latin typeface="Lucida Sans"/>
                <a:cs typeface="Lucida Sans"/>
              </a:rPr>
              <a:t>contribution</a:t>
            </a:r>
            <a:endParaRPr sz="800">
              <a:latin typeface="Lucida Sans"/>
              <a:cs typeface="Lucida Sans"/>
            </a:endParaRPr>
          </a:p>
        </p:txBody>
      </p:sp>
      <p:grpSp>
        <p:nvGrpSpPr>
          <p:cNvPr id="86" name="object 41">
            <a:extLst>
              <a:ext uri="{FF2B5EF4-FFF2-40B4-BE49-F238E27FC236}">
                <a16:creationId xmlns:a16="http://schemas.microsoft.com/office/drawing/2014/main" id="{7E476D5D-68D6-19EC-E946-B74BA999F7FB}"/>
              </a:ext>
            </a:extLst>
          </p:cNvPr>
          <p:cNvGrpSpPr/>
          <p:nvPr/>
        </p:nvGrpSpPr>
        <p:grpSpPr>
          <a:xfrm>
            <a:off x="134550" y="6172199"/>
            <a:ext cx="8874621" cy="486155"/>
            <a:chOff x="522731" y="5907023"/>
            <a:chExt cx="8098536" cy="486155"/>
          </a:xfrm>
        </p:grpSpPr>
        <p:pic>
          <p:nvPicPr>
            <p:cNvPr id="87" name="object 42">
              <a:extLst>
                <a:ext uri="{FF2B5EF4-FFF2-40B4-BE49-F238E27FC236}">
                  <a16:creationId xmlns:a16="http://schemas.microsoft.com/office/drawing/2014/main" id="{CC4E72F3-4424-42BE-045C-249D9B2AF8EC}"/>
                </a:ext>
              </a:extLst>
            </p:cNvPr>
            <p:cNvPicPr/>
            <p:nvPr/>
          </p:nvPicPr>
          <p:blipFill>
            <a:blip r:embed="rId7" cstate="email">
              <a:extLst>
                <a:ext uri="{28A0092B-C50C-407E-A947-70E740481C1C}">
                  <a14:useLocalDpi xmlns:a14="http://schemas.microsoft.com/office/drawing/2010/main"/>
                </a:ext>
              </a:extLst>
            </a:blip>
            <a:stretch>
              <a:fillRect/>
            </a:stretch>
          </p:blipFill>
          <p:spPr>
            <a:xfrm>
              <a:off x="522731" y="5907023"/>
              <a:ext cx="8098536" cy="486155"/>
            </a:xfrm>
            <a:prstGeom prst="rect">
              <a:avLst/>
            </a:prstGeom>
          </p:spPr>
        </p:pic>
        <p:pic>
          <p:nvPicPr>
            <p:cNvPr id="88" name="object 43">
              <a:extLst>
                <a:ext uri="{FF2B5EF4-FFF2-40B4-BE49-F238E27FC236}">
                  <a16:creationId xmlns:a16="http://schemas.microsoft.com/office/drawing/2014/main" id="{C68FA75A-2959-CC33-26DC-5603C0A29841}"/>
                </a:ext>
              </a:extLst>
            </p:cNvPr>
            <p:cNvPicPr/>
            <p:nvPr/>
          </p:nvPicPr>
          <p:blipFill>
            <a:blip r:embed="rId8" cstate="email">
              <a:extLst>
                <a:ext uri="{28A0092B-C50C-407E-A947-70E740481C1C}">
                  <a14:useLocalDpi xmlns:a14="http://schemas.microsoft.com/office/drawing/2010/main"/>
                </a:ext>
              </a:extLst>
            </a:blip>
            <a:stretch>
              <a:fillRect/>
            </a:stretch>
          </p:blipFill>
          <p:spPr>
            <a:xfrm>
              <a:off x="737616" y="6321551"/>
              <a:ext cx="7668767" cy="68579"/>
            </a:xfrm>
            <a:prstGeom prst="rect">
              <a:avLst/>
            </a:prstGeom>
          </p:spPr>
        </p:pic>
      </p:grpSp>
      <p:sp>
        <p:nvSpPr>
          <p:cNvPr id="89" name="object 44">
            <a:extLst>
              <a:ext uri="{FF2B5EF4-FFF2-40B4-BE49-F238E27FC236}">
                <a16:creationId xmlns:a16="http://schemas.microsoft.com/office/drawing/2014/main" id="{E491BA8B-DF1B-F922-5D59-2B3BE9E6C77C}"/>
              </a:ext>
            </a:extLst>
          </p:cNvPr>
          <p:cNvSpPr txBox="1"/>
          <p:nvPr/>
        </p:nvSpPr>
        <p:spPr>
          <a:xfrm>
            <a:off x="244318" y="6258592"/>
            <a:ext cx="8689625" cy="273793"/>
          </a:xfrm>
          <a:prstGeom prst="rect">
            <a:avLst/>
          </a:prstGeom>
          <a:solidFill>
            <a:schemeClr val="bg1">
              <a:lumMod val="95000"/>
            </a:schemeClr>
          </a:solidFill>
          <a:ln w="12700">
            <a:solidFill>
              <a:schemeClr val="bg1">
                <a:lumMod val="95000"/>
              </a:schemeClr>
            </a:solidFill>
          </a:ln>
        </p:spPr>
        <p:txBody>
          <a:bodyPr vert="horz" wrap="square" lIns="0" tIns="118745" rIns="0" bIns="0" rtlCol="0" anchor="ctr">
            <a:spAutoFit/>
          </a:bodyPr>
          <a:lstStyle/>
          <a:p>
            <a:pPr marL="284480">
              <a:lnSpc>
                <a:spcPct val="100000"/>
              </a:lnSpc>
              <a:spcBef>
                <a:spcPts val="935"/>
              </a:spcBef>
            </a:pPr>
            <a:r>
              <a:rPr sz="1000" b="1" i="1" spc="10" dirty="0">
                <a:solidFill>
                  <a:srgbClr val="002846"/>
                </a:solidFill>
                <a:latin typeface="Lucida Sans"/>
                <a:cs typeface="Lucida Sans"/>
              </a:rPr>
              <a:t>THE</a:t>
            </a:r>
            <a:r>
              <a:rPr sz="1000" b="1" i="1" spc="55" dirty="0">
                <a:solidFill>
                  <a:srgbClr val="002846"/>
                </a:solidFill>
                <a:latin typeface="Lucida Sans"/>
                <a:cs typeface="Lucida Sans"/>
              </a:rPr>
              <a:t> </a:t>
            </a:r>
            <a:r>
              <a:rPr sz="1000" b="1" i="1" spc="60" dirty="0">
                <a:solidFill>
                  <a:srgbClr val="002846"/>
                </a:solidFill>
                <a:latin typeface="Lucida Sans"/>
                <a:cs typeface="Lucida Sans"/>
              </a:rPr>
              <a:t>LONG-</a:t>
            </a:r>
            <a:r>
              <a:rPr sz="1000" b="1" i="1" spc="50" dirty="0">
                <a:solidFill>
                  <a:srgbClr val="002846"/>
                </a:solidFill>
                <a:latin typeface="Lucida Sans"/>
                <a:cs typeface="Lucida Sans"/>
              </a:rPr>
              <a:t>TERM</a:t>
            </a:r>
            <a:r>
              <a:rPr sz="1000" b="1" i="1" spc="60" dirty="0">
                <a:solidFill>
                  <a:srgbClr val="002846"/>
                </a:solidFill>
                <a:latin typeface="Lucida Sans"/>
                <a:cs typeface="Lucida Sans"/>
              </a:rPr>
              <a:t> </a:t>
            </a:r>
            <a:r>
              <a:rPr sz="1000" b="1" i="1" spc="50" dirty="0">
                <a:solidFill>
                  <a:srgbClr val="002846"/>
                </a:solidFill>
                <a:latin typeface="Lucida Sans"/>
                <a:cs typeface="Lucida Sans"/>
              </a:rPr>
              <a:t>VIABILITY</a:t>
            </a:r>
            <a:r>
              <a:rPr sz="1000" b="1" i="1" spc="60" dirty="0">
                <a:solidFill>
                  <a:srgbClr val="002846"/>
                </a:solidFill>
                <a:latin typeface="Lucida Sans"/>
                <a:cs typeface="Lucida Sans"/>
              </a:rPr>
              <a:t> </a:t>
            </a:r>
            <a:r>
              <a:rPr sz="1000" b="1" i="1" spc="90" dirty="0">
                <a:solidFill>
                  <a:srgbClr val="002846"/>
                </a:solidFill>
                <a:latin typeface="Lucida Sans"/>
                <a:cs typeface="Lucida Sans"/>
              </a:rPr>
              <a:t>OF</a:t>
            </a:r>
            <a:r>
              <a:rPr sz="1000" b="1" i="1" spc="25" dirty="0">
                <a:solidFill>
                  <a:srgbClr val="002846"/>
                </a:solidFill>
                <a:latin typeface="Lucida Sans"/>
                <a:cs typeface="Lucida Sans"/>
              </a:rPr>
              <a:t> </a:t>
            </a:r>
            <a:r>
              <a:rPr sz="1000" b="1" i="1" spc="10" dirty="0">
                <a:solidFill>
                  <a:srgbClr val="002846"/>
                </a:solidFill>
                <a:latin typeface="Lucida Sans"/>
                <a:cs typeface="Lucida Sans"/>
              </a:rPr>
              <a:t>THE</a:t>
            </a:r>
            <a:r>
              <a:rPr sz="1000" b="1" i="1" spc="55" dirty="0">
                <a:solidFill>
                  <a:srgbClr val="002846"/>
                </a:solidFill>
                <a:latin typeface="Lucida Sans"/>
                <a:cs typeface="Lucida Sans"/>
              </a:rPr>
              <a:t> </a:t>
            </a:r>
            <a:r>
              <a:rPr sz="1000" b="1" i="1" spc="60" dirty="0">
                <a:solidFill>
                  <a:srgbClr val="002846"/>
                </a:solidFill>
                <a:latin typeface="Lucida Sans"/>
                <a:cs typeface="Lucida Sans"/>
              </a:rPr>
              <a:t>ETHANOL</a:t>
            </a:r>
            <a:r>
              <a:rPr sz="1000" b="1" i="1" spc="45" dirty="0">
                <a:solidFill>
                  <a:srgbClr val="002846"/>
                </a:solidFill>
                <a:latin typeface="Lucida Sans"/>
                <a:cs typeface="Lucida Sans"/>
              </a:rPr>
              <a:t> INDUSTRY</a:t>
            </a:r>
            <a:r>
              <a:rPr sz="1000" b="1" i="1" spc="60" dirty="0">
                <a:solidFill>
                  <a:srgbClr val="002846"/>
                </a:solidFill>
                <a:latin typeface="Lucida Sans"/>
                <a:cs typeface="Lucida Sans"/>
              </a:rPr>
              <a:t> </a:t>
            </a:r>
            <a:r>
              <a:rPr sz="1000" b="1" i="1" spc="10" dirty="0">
                <a:solidFill>
                  <a:srgbClr val="002846"/>
                </a:solidFill>
                <a:latin typeface="Lucida Sans"/>
                <a:cs typeface="Lucida Sans"/>
              </a:rPr>
              <a:t>IS</a:t>
            </a:r>
            <a:r>
              <a:rPr sz="1000" b="1" i="1" spc="30" dirty="0">
                <a:solidFill>
                  <a:srgbClr val="002846"/>
                </a:solidFill>
                <a:latin typeface="Lucida Sans"/>
                <a:cs typeface="Lucida Sans"/>
              </a:rPr>
              <a:t> </a:t>
            </a:r>
            <a:r>
              <a:rPr sz="1000" b="1" i="1" spc="10" dirty="0">
                <a:solidFill>
                  <a:srgbClr val="002846"/>
                </a:solidFill>
                <a:latin typeface="Lucida Sans"/>
                <a:cs typeface="Lucida Sans"/>
              </a:rPr>
              <a:t>CRITICAL</a:t>
            </a:r>
            <a:r>
              <a:rPr sz="1000" b="1" i="1" spc="60" dirty="0">
                <a:solidFill>
                  <a:srgbClr val="002846"/>
                </a:solidFill>
                <a:latin typeface="Lucida Sans"/>
                <a:cs typeface="Lucida Sans"/>
              </a:rPr>
              <a:t> </a:t>
            </a:r>
            <a:r>
              <a:rPr sz="1000" b="1" i="1" spc="80" dirty="0">
                <a:solidFill>
                  <a:srgbClr val="002846"/>
                </a:solidFill>
                <a:latin typeface="Lucida Sans"/>
                <a:cs typeface="Lucida Sans"/>
              </a:rPr>
              <a:t>FOR</a:t>
            </a:r>
            <a:r>
              <a:rPr sz="1000" b="1" i="1" spc="50" dirty="0">
                <a:solidFill>
                  <a:srgbClr val="002846"/>
                </a:solidFill>
                <a:latin typeface="Lucida Sans"/>
                <a:cs typeface="Lucida Sans"/>
              </a:rPr>
              <a:t> </a:t>
            </a:r>
            <a:r>
              <a:rPr sz="1000" b="1" i="1" spc="60" dirty="0">
                <a:solidFill>
                  <a:srgbClr val="002846"/>
                </a:solidFill>
                <a:latin typeface="Lucida Sans"/>
                <a:cs typeface="Lucida Sans"/>
              </a:rPr>
              <a:t>AGRICULTURE</a:t>
            </a:r>
            <a:r>
              <a:rPr sz="1000" b="1" i="1" spc="95" dirty="0">
                <a:solidFill>
                  <a:srgbClr val="002846"/>
                </a:solidFill>
                <a:latin typeface="Lucida Sans"/>
                <a:cs typeface="Lucida Sans"/>
              </a:rPr>
              <a:t> </a:t>
            </a:r>
            <a:r>
              <a:rPr sz="1000" b="1" i="1" spc="55" dirty="0">
                <a:solidFill>
                  <a:srgbClr val="002846"/>
                </a:solidFill>
                <a:latin typeface="Lucida Sans"/>
                <a:cs typeface="Lucida Sans"/>
              </a:rPr>
              <a:t>AND</a:t>
            </a:r>
            <a:r>
              <a:rPr sz="1000" b="1" i="1" spc="35" dirty="0">
                <a:solidFill>
                  <a:srgbClr val="002846"/>
                </a:solidFill>
                <a:latin typeface="Lucida Sans"/>
                <a:cs typeface="Lucida Sans"/>
              </a:rPr>
              <a:t> </a:t>
            </a:r>
            <a:r>
              <a:rPr sz="1000" b="1" i="1" spc="75" dirty="0">
                <a:solidFill>
                  <a:srgbClr val="002846"/>
                </a:solidFill>
                <a:latin typeface="Lucida Sans"/>
                <a:cs typeface="Lucida Sans"/>
              </a:rPr>
              <a:t>RURAL</a:t>
            </a:r>
            <a:r>
              <a:rPr sz="1000" b="1" i="1" spc="55" dirty="0">
                <a:solidFill>
                  <a:srgbClr val="002846"/>
                </a:solidFill>
                <a:latin typeface="Lucida Sans"/>
                <a:cs typeface="Lucida Sans"/>
              </a:rPr>
              <a:t> </a:t>
            </a:r>
            <a:r>
              <a:rPr sz="1000" b="1" i="1" spc="35" dirty="0">
                <a:solidFill>
                  <a:srgbClr val="002846"/>
                </a:solidFill>
                <a:latin typeface="Lucida Sans"/>
                <a:cs typeface="Lucida Sans"/>
              </a:rPr>
              <a:t>AMERICA</a:t>
            </a:r>
            <a:endParaRPr lang="en-US" sz="1000" b="1" i="1" spc="35" dirty="0">
              <a:solidFill>
                <a:srgbClr val="002846"/>
              </a:solidFill>
              <a:latin typeface="Lucida Sans"/>
              <a:cs typeface="Lucida Sans"/>
            </a:endParaRPr>
          </a:p>
        </p:txBody>
      </p:sp>
      <p:sp>
        <p:nvSpPr>
          <p:cNvPr id="90" name="object 45">
            <a:extLst>
              <a:ext uri="{FF2B5EF4-FFF2-40B4-BE49-F238E27FC236}">
                <a16:creationId xmlns:a16="http://schemas.microsoft.com/office/drawing/2014/main" id="{DAFB0037-4F82-6726-9FEC-194979E01273}"/>
              </a:ext>
            </a:extLst>
          </p:cNvPr>
          <p:cNvSpPr txBox="1"/>
          <p:nvPr/>
        </p:nvSpPr>
        <p:spPr>
          <a:xfrm>
            <a:off x="6176847" y="5733506"/>
            <a:ext cx="1062990" cy="419734"/>
          </a:xfrm>
          <a:prstGeom prst="rect">
            <a:avLst/>
          </a:prstGeom>
        </p:spPr>
        <p:txBody>
          <a:bodyPr vert="horz" wrap="square" lIns="0" tIns="12700" rIns="0" bIns="0" rtlCol="0">
            <a:spAutoFit/>
          </a:bodyPr>
          <a:lstStyle/>
          <a:p>
            <a:pPr algn="ctr">
              <a:lnSpc>
                <a:spcPts val="2150"/>
              </a:lnSpc>
              <a:spcBef>
                <a:spcPts val="100"/>
              </a:spcBef>
            </a:pPr>
            <a:r>
              <a:rPr lang="en-US" sz="1800" spc="95" dirty="0">
                <a:solidFill>
                  <a:srgbClr val="002846"/>
                </a:solidFill>
                <a:latin typeface="Lucida Sans"/>
                <a:cs typeface="Lucida Sans"/>
              </a:rPr>
              <a:t>5</a:t>
            </a:r>
            <a:r>
              <a:rPr sz="1800" spc="95" dirty="0">
                <a:solidFill>
                  <a:srgbClr val="002846"/>
                </a:solidFill>
                <a:latin typeface="Lucida Sans"/>
                <a:cs typeface="Lucida Sans"/>
              </a:rPr>
              <a:t>,000+</a:t>
            </a:r>
            <a:endParaRPr sz="1800" dirty="0">
              <a:latin typeface="Lucida Sans"/>
              <a:cs typeface="Lucida Sans"/>
            </a:endParaRPr>
          </a:p>
          <a:p>
            <a:pPr algn="ctr">
              <a:lnSpc>
                <a:spcPts val="950"/>
              </a:lnSpc>
            </a:pPr>
            <a:r>
              <a:rPr sz="800" spc="-20" dirty="0">
                <a:latin typeface="Lucida Sans"/>
                <a:cs typeface="Lucida Sans"/>
              </a:rPr>
              <a:t>jobs</a:t>
            </a:r>
            <a:endParaRPr sz="800" dirty="0">
              <a:latin typeface="Lucida Sans"/>
              <a:cs typeface="Lucida Sans"/>
            </a:endParaRPr>
          </a:p>
        </p:txBody>
      </p:sp>
      <p:sp>
        <p:nvSpPr>
          <p:cNvPr id="91" name="object 46">
            <a:extLst>
              <a:ext uri="{FF2B5EF4-FFF2-40B4-BE49-F238E27FC236}">
                <a16:creationId xmlns:a16="http://schemas.microsoft.com/office/drawing/2014/main" id="{E37B756F-D81E-CB68-B900-9DAF3B5796CE}"/>
              </a:ext>
            </a:extLst>
          </p:cNvPr>
          <p:cNvSpPr txBox="1"/>
          <p:nvPr/>
        </p:nvSpPr>
        <p:spPr>
          <a:xfrm>
            <a:off x="6274414" y="4794149"/>
            <a:ext cx="862330" cy="541655"/>
          </a:xfrm>
          <a:prstGeom prst="rect">
            <a:avLst/>
          </a:prstGeom>
        </p:spPr>
        <p:txBody>
          <a:bodyPr vert="horz" wrap="square" lIns="0" tIns="12700" rIns="0" bIns="0" rtlCol="0">
            <a:spAutoFit/>
          </a:bodyPr>
          <a:lstStyle/>
          <a:p>
            <a:pPr algn="ctr">
              <a:lnSpc>
                <a:spcPts val="2150"/>
              </a:lnSpc>
              <a:spcBef>
                <a:spcPts val="100"/>
              </a:spcBef>
            </a:pPr>
            <a:r>
              <a:rPr sz="1800" spc="55" dirty="0">
                <a:solidFill>
                  <a:srgbClr val="002846"/>
                </a:solidFill>
                <a:latin typeface="Lucida Sans"/>
                <a:cs typeface="Lucida Sans"/>
              </a:rPr>
              <a:t>$</a:t>
            </a:r>
            <a:r>
              <a:rPr lang="en-US" spc="55" dirty="0">
                <a:solidFill>
                  <a:srgbClr val="002846"/>
                </a:solidFill>
                <a:latin typeface="Lucida Sans"/>
                <a:cs typeface="Lucida Sans"/>
              </a:rPr>
              <a:t>3</a:t>
            </a:r>
            <a:r>
              <a:rPr lang="en-US" sz="1800" spc="55" dirty="0">
                <a:solidFill>
                  <a:srgbClr val="002846"/>
                </a:solidFill>
                <a:latin typeface="Lucida Sans"/>
                <a:cs typeface="Lucida Sans"/>
              </a:rPr>
              <a:t>.3</a:t>
            </a:r>
            <a:r>
              <a:rPr sz="1800" spc="55" dirty="0">
                <a:solidFill>
                  <a:srgbClr val="002846"/>
                </a:solidFill>
                <a:latin typeface="Lucida Sans"/>
                <a:cs typeface="Lucida Sans"/>
              </a:rPr>
              <a:t>B+</a:t>
            </a:r>
            <a:endParaRPr sz="1800" dirty="0">
              <a:latin typeface="Lucida Sans"/>
              <a:cs typeface="Lucida Sans"/>
            </a:endParaRPr>
          </a:p>
          <a:p>
            <a:pPr marL="73660" marR="59690" algn="ctr">
              <a:lnSpc>
                <a:spcPts val="960"/>
              </a:lnSpc>
              <a:spcBef>
                <a:spcPts val="20"/>
              </a:spcBef>
            </a:pPr>
            <a:r>
              <a:rPr sz="800" dirty="0">
                <a:latin typeface="Lucida Sans"/>
                <a:cs typeface="Lucida Sans"/>
              </a:rPr>
              <a:t>of</a:t>
            </a:r>
            <a:r>
              <a:rPr sz="800" spc="-35" dirty="0">
                <a:latin typeface="Lucida Sans"/>
                <a:cs typeface="Lucida Sans"/>
              </a:rPr>
              <a:t> </a:t>
            </a:r>
            <a:r>
              <a:rPr sz="800" dirty="0">
                <a:latin typeface="Lucida Sans"/>
                <a:cs typeface="Lucida Sans"/>
              </a:rPr>
              <a:t>annual</a:t>
            </a:r>
            <a:r>
              <a:rPr sz="800" spc="-35" dirty="0">
                <a:latin typeface="Lucida Sans"/>
                <a:cs typeface="Lucida Sans"/>
              </a:rPr>
              <a:t> </a:t>
            </a:r>
            <a:r>
              <a:rPr sz="800" spc="30" dirty="0">
                <a:latin typeface="Lucida Sans"/>
                <a:cs typeface="Lucida Sans"/>
              </a:rPr>
              <a:t>GDP </a:t>
            </a:r>
            <a:r>
              <a:rPr sz="800" spc="-10" dirty="0">
                <a:latin typeface="Lucida Sans"/>
                <a:cs typeface="Lucida Sans"/>
              </a:rPr>
              <a:t>contribution</a:t>
            </a:r>
            <a:endParaRPr sz="800" dirty="0">
              <a:latin typeface="Lucida Sans"/>
              <a:cs typeface="Lucida Sans"/>
            </a:endParaRPr>
          </a:p>
        </p:txBody>
      </p:sp>
      <p:sp>
        <p:nvSpPr>
          <p:cNvPr id="92" name="object 47">
            <a:extLst>
              <a:ext uri="{FF2B5EF4-FFF2-40B4-BE49-F238E27FC236}">
                <a16:creationId xmlns:a16="http://schemas.microsoft.com/office/drawing/2014/main" id="{5D16C3B5-B82D-9E86-98D5-94D3FC10A16E}"/>
              </a:ext>
            </a:extLst>
          </p:cNvPr>
          <p:cNvSpPr txBox="1"/>
          <p:nvPr/>
        </p:nvSpPr>
        <p:spPr>
          <a:xfrm>
            <a:off x="5748528" y="4500372"/>
            <a:ext cx="1920239" cy="189796"/>
          </a:xfrm>
          <a:prstGeom prst="rect">
            <a:avLst/>
          </a:prstGeom>
          <a:solidFill>
            <a:srgbClr val="E7E7E7"/>
          </a:solidFill>
        </p:spPr>
        <p:txBody>
          <a:bodyPr vert="horz" wrap="square" lIns="0" tIns="35560" rIns="0" bIns="0" rtlCol="0">
            <a:spAutoFit/>
          </a:bodyPr>
          <a:lstStyle/>
          <a:p>
            <a:pPr algn="ctr">
              <a:lnSpc>
                <a:spcPct val="100000"/>
              </a:lnSpc>
              <a:spcBef>
                <a:spcPts val="280"/>
              </a:spcBef>
            </a:pPr>
            <a:r>
              <a:rPr lang="en-US" sz="1000" spc="95" dirty="0">
                <a:solidFill>
                  <a:srgbClr val="002846"/>
                </a:solidFill>
                <a:latin typeface="Lucida Sans"/>
                <a:cs typeface="Lucida Sans"/>
              </a:rPr>
              <a:t>SOUTH DAKOTA</a:t>
            </a:r>
            <a:endParaRPr sz="1000" dirty="0">
              <a:latin typeface="Lucida Sans"/>
              <a:cs typeface="Lucida Sans"/>
            </a:endParaRPr>
          </a:p>
        </p:txBody>
      </p:sp>
      <p:sp>
        <p:nvSpPr>
          <p:cNvPr id="93" name="object 48">
            <a:extLst>
              <a:ext uri="{FF2B5EF4-FFF2-40B4-BE49-F238E27FC236}">
                <a16:creationId xmlns:a16="http://schemas.microsoft.com/office/drawing/2014/main" id="{F37DCFE6-ED09-7683-6CB3-9F8606F6682E}"/>
              </a:ext>
            </a:extLst>
          </p:cNvPr>
          <p:cNvSpPr txBox="1"/>
          <p:nvPr/>
        </p:nvSpPr>
        <p:spPr>
          <a:xfrm>
            <a:off x="3540252" y="4511040"/>
            <a:ext cx="1920239" cy="215265"/>
          </a:xfrm>
          <a:prstGeom prst="rect">
            <a:avLst/>
          </a:prstGeom>
          <a:solidFill>
            <a:srgbClr val="E7E7E7"/>
          </a:solidFill>
        </p:spPr>
        <p:txBody>
          <a:bodyPr vert="horz" wrap="square" lIns="0" tIns="32384" rIns="0" bIns="0" rtlCol="0">
            <a:spAutoFit/>
          </a:bodyPr>
          <a:lstStyle/>
          <a:p>
            <a:pPr marL="413384">
              <a:lnSpc>
                <a:spcPct val="100000"/>
              </a:lnSpc>
              <a:spcBef>
                <a:spcPts val="254"/>
              </a:spcBef>
            </a:pPr>
            <a:r>
              <a:rPr sz="1000" spc="60">
                <a:solidFill>
                  <a:srgbClr val="002846"/>
                </a:solidFill>
                <a:latin typeface="Lucida Sans"/>
                <a:cs typeface="Lucida Sans"/>
              </a:rPr>
              <a:t>UNITED</a:t>
            </a:r>
            <a:r>
              <a:rPr sz="1000" spc="80">
                <a:solidFill>
                  <a:srgbClr val="002846"/>
                </a:solidFill>
                <a:latin typeface="Lucida Sans"/>
                <a:cs typeface="Lucida Sans"/>
              </a:rPr>
              <a:t> </a:t>
            </a:r>
            <a:r>
              <a:rPr sz="1000" spc="85">
                <a:solidFill>
                  <a:srgbClr val="002846"/>
                </a:solidFill>
                <a:latin typeface="Lucida Sans"/>
                <a:cs typeface="Lucida Sans"/>
              </a:rPr>
              <a:t>STATES</a:t>
            </a:r>
            <a:endParaRPr sz="1000">
              <a:latin typeface="Lucida Sans"/>
              <a:cs typeface="Lucida Sans"/>
            </a:endParaRPr>
          </a:p>
        </p:txBody>
      </p:sp>
      <p:grpSp>
        <p:nvGrpSpPr>
          <p:cNvPr id="94" name="object 49">
            <a:extLst>
              <a:ext uri="{FF2B5EF4-FFF2-40B4-BE49-F238E27FC236}">
                <a16:creationId xmlns:a16="http://schemas.microsoft.com/office/drawing/2014/main" id="{5AFCD2D4-219B-078F-B945-397757B4B9D4}"/>
              </a:ext>
            </a:extLst>
          </p:cNvPr>
          <p:cNvGrpSpPr/>
          <p:nvPr/>
        </p:nvGrpSpPr>
        <p:grpSpPr>
          <a:xfrm>
            <a:off x="1337944" y="4759452"/>
            <a:ext cx="6275070" cy="1463040"/>
            <a:chOff x="1337944" y="4283964"/>
            <a:chExt cx="6275070" cy="1463040"/>
          </a:xfrm>
        </p:grpSpPr>
        <p:sp>
          <p:nvSpPr>
            <p:cNvPr id="95" name="object 50">
              <a:extLst>
                <a:ext uri="{FF2B5EF4-FFF2-40B4-BE49-F238E27FC236}">
                  <a16:creationId xmlns:a16="http://schemas.microsoft.com/office/drawing/2014/main" id="{CE882E23-7645-2711-6870-31FF83FFBD8D}"/>
                </a:ext>
              </a:extLst>
            </p:cNvPr>
            <p:cNvSpPr/>
            <p:nvPr/>
          </p:nvSpPr>
          <p:spPr>
            <a:xfrm>
              <a:off x="1341119" y="5007864"/>
              <a:ext cx="6268720" cy="7620"/>
            </a:xfrm>
            <a:custGeom>
              <a:avLst/>
              <a:gdLst/>
              <a:ahLst/>
              <a:cxnLst/>
              <a:rect l="l" t="t" r="r" b="b"/>
              <a:pathLst>
                <a:path w="6268720" h="7620">
                  <a:moveTo>
                    <a:pt x="0" y="7429"/>
                  </a:moveTo>
                  <a:lnTo>
                    <a:pt x="6268631" y="0"/>
                  </a:lnTo>
                </a:path>
              </a:pathLst>
            </a:custGeom>
            <a:ln w="6350">
              <a:solidFill>
                <a:srgbClr val="E7E7E7"/>
              </a:solidFill>
            </a:ln>
          </p:spPr>
          <p:txBody>
            <a:bodyPr wrap="square" lIns="0" tIns="0" rIns="0" bIns="0" rtlCol="0"/>
            <a:lstStyle/>
            <a:p>
              <a:endParaRPr/>
            </a:p>
          </p:txBody>
        </p:sp>
        <p:sp>
          <p:nvSpPr>
            <p:cNvPr id="96" name="object 51">
              <a:extLst>
                <a:ext uri="{FF2B5EF4-FFF2-40B4-BE49-F238E27FC236}">
                  <a16:creationId xmlns:a16="http://schemas.microsoft.com/office/drawing/2014/main" id="{E807DB5C-FD32-A431-F4FA-45D3D28BEECB}"/>
                </a:ext>
              </a:extLst>
            </p:cNvPr>
            <p:cNvSpPr/>
            <p:nvPr/>
          </p:nvSpPr>
          <p:spPr>
            <a:xfrm>
              <a:off x="5608319" y="4283964"/>
              <a:ext cx="0" cy="1463040"/>
            </a:xfrm>
            <a:custGeom>
              <a:avLst/>
              <a:gdLst/>
              <a:ahLst/>
              <a:cxnLst/>
              <a:rect l="l" t="t" r="r" b="b"/>
              <a:pathLst>
                <a:path h="1463039">
                  <a:moveTo>
                    <a:pt x="0" y="0"/>
                  </a:moveTo>
                  <a:lnTo>
                    <a:pt x="0" y="1463040"/>
                  </a:lnTo>
                </a:path>
              </a:pathLst>
            </a:custGeom>
            <a:ln w="6350">
              <a:solidFill>
                <a:srgbClr val="E7E7E7"/>
              </a:solidFill>
            </a:ln>
          </p:spPr>
          <p:txBody>
            <a:bodyPr wrap="square" lIns="0" tIns="0" rIns="0" bIns="0" rtlCol="0"/>
            <a:lstStyle/>
            <a:p>
              <a:endParaRPr/>
            </a:p>
          </p:txBody>
        </p:sp>
      </p:grpSp>
      <p:sp>
        <p:nvSpPr>
          <p:cNvPr id="97" name="object 52">
            <a:extLst>
              <a:ext uri="{FF2B5EF4-FFF2-40B4-BE49-F238E27FC236}">
                <a16:creationId xmlns:a16="http://schemas.microsoft.com/office/drawing/2014/main" id="{41B57D46-C544-F087-B6DF-4E9612E85B61}"/>
              </a:ext>
            </a:extLst>
          </p:cNvPr>
          <p:cNvSpPr txBox="1"/>
          <p:nvPr/>
        </p:nvSpPr>
        <p:spPr>
          <a:xfrm>
            <a:off x="1427690" y="4901879"/>
            <a:ext cx="1903095" cy="330200"/>
          </a:xfrm>
          <a:prstGeom prst="rect">
            <a:avLst/>
          </a:prstGeom>
        </p:spPr>
        <p:txBody>
          <a:bodyPr vert="horz" wrap="square" lIns="0" tIns="12065" rIns="0" bIns="0" rtlCol="0">
            <a:spAutoFit/>
          </a:bodyPr>
          <a:lstStyle/>
          <a:p>
            <a:pPr marL="364490" marR="5080" indent="-352425">
              <a:lnSpc>
                <a:spcPct val="100000"/>
              </a:lnSpc>
              <a:spcBef>
                <a:spcPts val="95"/>
              </a:spcBef>
            </a:pPr>
            <a:r>
              <a:rPr sz="1000" spc="85" dirty="0">
                <a:solidFill>
                  <a:srgbClr val="002846"/>
                </a:solidFill>
                <a:latin typeface="Lucida Sans"/>
                <a:cs typeface="Lucida Sans"/>
              </a:rPr>
              <a:t>EACH</a:t>
            </a:r>
            <a:r>
              <a:rPr sz="1000" spc="45" dirty="0">
                <a:solidFill>
                  <a:srgbClr val="002846"/>
                </a:solidFill>
                <a:latin typeface="Lucida Sans"/>
                <a:cs typeface="Lucida Sans"/>
              </a:rPr>
              <a:t> </a:t>
            </a:r>
            <a:r>
              <a:rPr sz="1000" spc="80" dirty="0">
                <a:solidFill>
                  <a:srgbClr val="002846"/>
                </a:solidFill>
                <a:latin typeface="Lucida Sans"/>
                <a:cs typeface="Lucida Sans"/>
              </a:rPr>
              <a:t>YEAR,</a:t>
            </a:r>
            <a:r>
              <a:rPr sz="1000" spc="45" dirty="0">
                <a:solidFill>
                  <a:srgbClr val="002846"/>
                </a:solidFill>
                <a:latin typeface="Lucida Sans"/>
                <a:cs typeface="Lucida Sans"/>
              </a:rPr>
              <a:t> </a:t>
            </a:r>
            <a:r>
              <a:rPr sz="1000" spc="65" dirty="0">
                <a:solidFill>
                  <a:srgbClr val="002846"/>
                </a:solidFill>
                <a:latin typeface="Lucida Sans"/>
                <a:cs typeface="Lucida Sans"/>
              </a:rPr>
              <a:t>THE</a:t>
            </a:r>
            <a:r>
              <a:rPr sz="1000" spc="70" dirty="0">
                <a:solidFill>
                  <a:srgbClr val="002846"/>
                </a:solidFill>
                <a:latin typeface="Lucida Sans"/>
                <a:cs typeface="Lucida Sans"/>
              </a:rPr>
              <a:t> ETHANOL </a:t>
            </a:r>
            <a:r>
              <a:rPr sz="1000" spc="65" dirty="0">
                <a:solidFill>
                  <a:srgbClr val="002846"/>
                </a:solidFill>
                <a:latin typeface="Lucida Sans"/>
                <a:cs typeface="Lucida Sans"/>
              </a:rPr>
              <a:t>INDUSTRY</a:t>
            </a:r>
            <a:r>
              <a:rPr sz="1000" spc="85" dirty="0">
                <a:solidFill>
                  <a:srgbClr val="002846"/>
                </a:solidFill>
                <a:latin typeface="Lucida Sans"/>
                <a:cs typeface="Lucida Sans"/>
              </a:rPr>
              <a:t> </a:t>
            </a:r>
            <a:r>
              <a:rPr sz="1000" spc="30" dirty="0">
                <a:solidFill>
                  <a:srgbClr val="002846"/>
                </a:solidFill>
                <a:latin typeface="Lucida Sans"/>
                <a:cs typeface="Lucida Sans"/>
              </a:rPr>
              <a:t>ADDS:</a:t>
            </a:r>
            <a:endParaRPr sz="1000" dirty="0">
              <a:latin typeface="Lucida Sans"/>
              <a:cs typeface="Lucida Sans"/>
            </a:endParaRPr>
          </a:p>
        </p:txBody>
      </p:sp>
      <p:sp>
        <p:nvSpPr>
          <p:cNvPr id="98" name="object 53">
            <a:extLst>
              <a:ext uri="{FF2B5EF4-FFF2-40B4-BE49-F238E27FC236}">
                <a16:creationId xmlns:a16="http://schemas.microsoft.com/office/drawing/2014/main" id="{E62A8FD8-E283-CEB4-6DFA-C09608A96A5B}"/>
              </a:ext>
            </a:extLst>
          </p:cNvPr>
          <p:cNvSpPr txBox="1"/>
          <p:nvPr/>
        </p:nvSpPr>
        <p:spPr>
          <a:xfrm>
            <a:off x="1421619" y="5781252"/>
            <a:ext cx="1903095" cy="330200"/>
          </a:xfrm>
          <a:prstGeom prst="rect">
            <a:avLst/>
          </a:prstGeom>
        </p:spPr>
        <p:txBody>
          <a:bodyPr vert="horz" wrap="square" lIns="0" tIns="12065" rIns="0" bIns="0" rtlCol="0">
            <a:spAutoFit/>
          </a:bodyPr>
          <a:lstStyle/>
          <a:p>
            <a:pPr marL="193675" marR="5080" indent="-181610">
              <a:lnSpc>
                <a:spcPct val="100000"/>
              </a:lnSpc>
              <a:spcBef>
                <a:spcPts val="95"/>
              </a:spcBef>
            </a:pPr>
            <a:r>
              <a:rPr sz="1000" spc="85">
                <a:solidFill>
                  <a:srgbClr val="002846"/>
                </a:solidFill>
                <a:latin typeface="Lucida Sans"/>
                <a:cs typeface="Lucida Sans"/>
              </a:rPr>
              <a:t>EACH</a:t>
            </a:r>
            <a:r>
              <a:rPr sz="1000" spc="45">
                <a:solidFill>
                  <a:srgbClr val="002846"/>
                </a:solidFill>
                <a:latin typeface="Lucida Sans"/>
                <a:cs typeface="Lucida Sans"/>
              </a:rPr>
              <a:t> </a:t>
            </a:r>
            <a:r>
              <a:rPr sz="1000" spc="80">
                <a:solidFill>
                  <a:srgbClr val="002846"/>
                </a:solidFill>
                <a:latin typeface="Lucida Sans"/>
                <a:cs typeface="Lucida Sans"/>
              </a:rPr>
              <a:t>YEAR,</a:t>
            </a:r>
            <a:r>
              <a:rPr sz="1000" spc="45">
                <a:solidFill>
                  <a:srgbClr val="002846"/>
                </a:solidFill>
                <a:latin typeface="Lucida Sans"/>
                <a:cs typeface="Lucida Sans"/>
              </a:rPr>
              <a:t> </a:t>
            </a:r>
            <a:r>
              <a:rPr sz="1000" spc="65">
                <a:solidFill>
                  <a:srgbClr val="002846"/>
                </a:solidFill>
                <a:latin typeface="Lucida Sans"/>
                <a:cs typeface="Lucida Sans"/>
              </a:rPr>
              <a:t>THE</a:t>
            </a:r>
            <a:r>
              <a:rPr sz="1000" spc="70">
                <a:solidFill>
                  <a:srgbClr val="002846"/>
                </a:solidFill>
                <a:latin typeface="Lucida Sans"/>
                <a:cs typeface="Lucida Sans"/>
              </a:rPr>
              <a:t> ETHANOL </a:t>
            </a:r>
            <a:r>
              <a:rPr sz="1000" spc="65">
                <a:solidFill>
                  <a:srgbClr val="002846"/>
                </a:solidFill>
                <a:latin typeface="Lucida Sans"/>
                <a:cs typeface="Lucida Sans"/>
              </a:rPr>
              <a:t>INDUSTRY</a:t>
            </a:r>
            <a:r>
              <a:rPr sz="1000" spc="90">
                <a:solidFill>
                  <a:srgbClr val="002846"/>
                </a:solidFill>
                <a:latin typeface="Lucida Sans"/>
                <a:cs typeface="Lucida Sans"/>
              </a:rPr>
              <a:t> </a:t>
            </a:r>
            <a:r>
              <a:rPr sz="1000" spc="75">
                <a:solidFill>
                  <a:srgbClr val="002846"/>
                </a:solidFill>
                <a:latin typeface="Lucida Sans"/>
                <a:cs typeface="Lucida Sans"/>
              </a:rPr>
              <a:t>SUPPORTS:</a:t>
            </a:r>
            <a:endParaRPr sz="1000">
              <a:latin typeface="Lucida Sans"/>
              <a:cs typeface="Lucida Sans"/>
            </a:endParaRPr>
          </a:p>
        </p:txBody>
      </p:sp>
      <p:sp>
        <p:nvSpPr>
          <p:cNvPr id="99" name="Text Placeholder 2">
            <a:extLst>
              <a:ext uri="{FF2B5EF4-FFF2-40B4-BE49-F238E27FC236}">
                <a16:creationId xmlns:a16="http://schemas.microsoft.com/office/drawing/2014/main" id="{6A8DD64C-E447-4228-B5D7-20BE2A251CE7}"/>
              </a:ext>
            </a:extLst>
          </p:cNvPr>
          <p:cNvSpPr txBox="1">
            <a:spLocks/>
          </p:cNvSpPr>
          <p:nvPr/>
        </p:nvSpPr>
        <p:spPr>
          <a:xfrm>
            <a:off x="279268" y="1945953"/>
            <a:ext cx="8874900" cy="249277"/>
          </a:xfrm>
          <a:prstGeom prst="rect">
            <a:avLst/>
          </a:prstGeom>
        </p:spPr>
        <p:txBody>
          <a:bodyPr vert="horz" lIns="91440" tIns="45720" rIns="91440" bIns="45720" rtlCol="0" anchor="ctr"/>
          <a:lstStyle>
            <a:defPPr>
              <a:defRPr lang="en-US"/>
            </a:defPPr>
            <a:lvl1pPr indent="0">
              <a:lnSpc>
                <a:spcPct val="90000"/>
              </a:lnSpc>
              <a:spcBef>
                <a:spcPts val="1000"/>
              </a:spcBef>
              <a:buFontTx/>
              <a:buNone/>
              <a:defRPr sz="1100" b="0" i="1">
                <a:solidFill>
                  <a:schemeClr val="tx1">
                    <a:tint val="75000"/>
                  </a:schemeClr>
                </a:solidFill>
                <a:latin typeface="Droid Serif" panose="02020600060500020200" pitchFamily="18" charset="0"/>
                <a:ea typeface="Droid Serif" panose="02020600060500020200" pitchFamily="18" charset="0"/>
                <a:cs typeface="Droid Serif" panose="02020600060500020200" pitchFamily="18"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12700">
              <a:lnSpc>
                <a:spcPct val="100000"/>
              </a:lnSpc>
              <a:spcBef>
                <a:spcPts val="105"/>
              </a:spcBef>
            </a:pPr>
            <a:r>
              <a:rPr lang="en-US" sz="1100" i="1" spc="75">
                <a:latin typeface="Cambria"/>
                <a:cs typeface="Cambria"/>
              </a:rPr>
              <a:t>SCS enables ethanol to be produced more sustainably allowing it to better compete in a low-carbon world</a:t>
            </a:r>
          </a:p>
        </p:txBody>
      </p:sp>
      <p:sp>
        <p:nvSpPr>
          <p:cNvPr id="10" name="TextBox 9">
            <a:extLst>
              <a:ext uri="{FF2B5EF4-FFF2-40B4-BE49-F238E27FC236}">
                <a16:creationId xmlns:a16="http://schemas.microsoft.com/office/drawing/2014/main" id="{B015C9E8-DC6A-2720-1722-1589C0E4C9D4}"/>
              </a:ext>
            </a:extLst>
          </p:cNvPr>
          <p:cNvSpPr txBox="1"/>
          <p:nvPr/>
        </p:nvSpPr>
        <p:spPr>
          <a:xfrm>
            <a:off x="5228947" y="2978458"/>
            <a:ext cx="914400" cy="914400"/>
          </a:xfrm>
          <a:prstGeom prst="rect">
            <a:avLst/>
          </a:prstGeom>
          <a:noFill/>
        </p:spPr>
        <p:txBody>
          <a:bodyPr wrap="square" rtlCol="0">
            <a:spAutoFit/>
          </a:bodyPr>
          <a:lstStyle/>
          <a:p>
            <a:endParaRPr lang="en-US" dirty="0"/>
          </a:p>
        </p:txBody>
      </p:sp>
      <p:grpSp>
        <p:nvGrpSpPr>
          <p:cNvPr id="66" name="object 21">
            <a:extLst>
              <a:ext uri="{FF2B5EF4-FFF2-40B4-BE49-F238E27FC236}">
                <a16:creationId xmlns:a16="http://schemas.microsoft.com/office/drawing/2014/main" id="{CF438ACC-0BF3-7F31-92A8-82FCB882F65B}"/>
              </a:ext>
            </a:extLst>
          </p:cNvPr>
          <p:cNvGrpSpPr/>
          <p:nvPr/>
        </p:nvGrpSpPr>
        <p:grpSpPr>
          <a:xfrm>
            <a:off x="1787791" y="2260482"/>
            <a:ext cx="6298565" cy="1359056"/>
            <a:chOff x="1787791" y="1252639"/>
            <a:chExt cx="6298565" cy="1443355"/>
          </a:xfrm>
        </p:grpSpPr>
        <p:pic>
          <p:nvPicPr>
            <p:cNvPr id="67" name="object 22">
              <a:extLst>
                <a:ext uri="{FF2B5EF4-FFF2-40B4-BE49-F238E27FC236}">
                  <a16:creationId xmlns:a16="http://schemas.microsoft.com/office/drawing/2014/main" id="{09034A25-6349-1E5F-A8B8-3F3F4E3A3983}"/>
                </a:ext>
              </a:extLst>
            </p:cNvPr>
            <p:cNvPicPr/>
            <p:nvPr/>
          </p:nvPicPr>
          <p:blipFill>
            <a:blip r:embed="rId9" cstate="email">
              <a:extLst>
                <a:ext uri="{28A0092B-C50C-407E-A947-70E740481C1C}">
                  <a14:useLocalDpi xmlns:a14="http://schemas.microsoft.com/office/drawing/2010/main"/>
                </a:ext>
              </a:extLst>
            </a:blip>
            <a:stretch>
              <a:fillRect/>
            </a:stretch>
          </p:blipFill>
          <p:spPr>
            <a:xfrm>
              <a:off x="7426452" y="1927872"/>
              <a:ext cx="659891" cy="300215"/>
            </a:xfrm>
            <a:prstGeom prst="rect">
              <a:avLst/>
            </a:prstGeom>
          </p:spPr>
        </p:pic>
        <p:sp>
          <p:nvSpPr>
            <p:cNvPr id="68" name="object 23">
              <a:extLst>
                <a:ext uri="{FF2B5EF4-FFF2-40B4-BE49-F238E27FC236}">
                  <a16:creationId xmlns:a16="http://schemas.microsoft.com/office/drawing/2014/main" id="{A1DBBE1D-270C-7766-90B5-C0A1C0FC5E42}"/>
                </a:ext>
              </a:extLst>
            </p:cNvPr>
            <p:cNvSpPr/>
            <p:nvPr/>
          </p:nvSpPr>
          <p:spPr>
            <a:xfrm>
              <a:off x="1901000" y="2270546"/>
              <a:ext cx="2787650" cy="411480"/>
            </a:xfrm>
            <a:custGeom>
              <a:avLst/>
              <a:gdLst/>
              <a:ahLst/>
              <a:cxnLst/>
              <a:rect l="l" t="t" r="r" b="b"/>
              <a:pathLst>
                <a:path w="2787650" h="411480">
                  <a:moveTo>
                    <a:pt x="0" y="0"/>
                  </a:moveTo>
                  <a:lnTo>
                    <a:pt x="36696" y="45413"/>
                  </a:lnTo>
                  <a:lnTo>
                    <a:pt x="82634" y="88748"/>
                  </a:lnTo>
                  <a:lnTo>
                    <a:pt x="137284" y="129886"/>
                  </a:lnTo>
                  <a:lnTo>
                    <a:pt x="200115" y="168709"/>
                  </a:lnTo>
                  <a:lnTo>
                    <a:pt x="234433" y="187215"/>
                  </a:lnTo>
                  <a:lnTo>
                    <a:pt x="270598" y="205099"/>
                  </a:lnTo>
                  <a:lnTo>
                    <a:pt x="308544" y="222344"/>
                  </a:lnTo>
                  <a:lnTo>
                    <a:pt x="348204" y="238938"/>
                  </a:lnTo>
                  <a:lnTo>
                    <a:pt x="389513" y="254864"/>
                  </a:lnTo>
                  <a:lnTo>
                    <a:pt x="432404" y="270108"/>
                  </a:lnTo>
                  <a:lnTo>
                    <a:pt x="476810" y="284655"/>
                  </a:lnTo>
                  <a:lnTo>
                    <a:pt x="522666" y="298491"/>
                  </a:lnTo>
                  <a:lnTo>
                    <a:pt x="569906" y="311601"/>
                  </a:lnTo>
                  <a:lnTo>
                    <a:pt x="618462" y="323970"/>
                  </a:lnTo>
                  <a:lnTo>
                    <a:pt x="668270" y="335583"/>
                  </a:lnTo>
                  <a:lnTo>
                    <a:pt x="719263" y="346425"/>
                  </a:lnTo>
                  <a:lnTo>
                    <a:pt x="771374" y="356483"/>
                  </a:lnTo>
                  <a:lnTo>
                    <a:pt x="824538" y="365740"/>
                  </a:lnTo>
                  <a:lnTo>
                    <a:pt x="878688" y="374183"/>
                  </a:lnTo>
                  <a:lnTo>
                    <a:pt x="933758" y="381796"/>
                  </a:lnTo>
                  <a:lnTo>
                    <a:pt x="989682" y="388565"/>
                  </a:lnTo>
                  <a:lnTo>
                    <a:pt x="1046394" y="394475"/>
                  </a:lnTo>
                  <a:lnTo>
                    <a:pt x="1103827" y="399511"/>
                  </a:lnTo>
                  <a:lnTo>
                    <a:pt x="1161915" y="403659"/>
                  </a:lnTo>
                  <a:lnTo>
                    <a:pt x="1220592" y="406903"/>
                  </a:lnTo>
                  <a:lnTo>
                    <a:pt x="1279792" y="409230"/>
                  </a:lnTo>
                  <a:lnTo>
                    <a:pt x="1339449" y="410624"/>
                  </a:lnTo>
                  <a:lnTo>
                    <a:pt x="1399496" y="411070"/>
                  </a:lnTo>
                  <a:lnTo>
                    <a:pt x="1459868" y="410555"/>
                  </a:lnTo>
                  <a:lnTo>
                    <a:pt x="1520497" y="409062"/>
                  </a:lnTo>
                  <a:lnTo>
                    <a:pt x="1581318" y="406577"/>
                  </a:lnTo>
                  <a:lnTo>
                    <a:pt x="1642265" y="403087"/>
                  </a:lnTo>
                  <a:lnTo>
                    <a:pt x="1703271" y="398574"/>
                  </a:lnTo>
                  <a:lnTo>
                    <a:pt x="1764271" y="393026"/>
                  </a:lnTo>
                  <a:lnTo>
                    <a:pt x="1828159" y="386067"/>
                  </a:lnTo>
                  <a:lnTo>
                    <a:pt x="1890768" y="378051"/>
                  </a:lnTo>
                  <a:lnTo>
                    <a:pt x="1952027" y="369006"/>
                  </a:lnTo>
                  <a:lnTo>
                    <a:pt x="2011869" y="358958"/>
                  </a:lnTo>
                  <a:lnTo>
                    <a:pt x="2070223" y="347934"/>
                  </a:lnTo>
                  <a:lnTo>
                    <a:pt x="2127021" y="335961"/>
                  </a:lnTo>
                  <a:lnTo>
                    <a:pt x="2182193" y="323066"/>
                  </a:lnTo>
                  <a:lnTo>
                    <a:pt x="2235670" y="309275"/>
                  </a:lnTo>
                  <a:lnTo>
                    <a:pt x="2287383" y="294616"/>
                  </a:lnTo>
                  <a:lnTo>
                    <a:pt x="2337263" y="279116"/>
                  </a:lnTo>
                  <a:lnTo>
                    <a:pt x="2385239" y="262800"/>
                  </a:lnTo>
                  <a:lnTo>
                    <a:pt x="2431244" y="245697"/>
                  </a:lnTo>
                  <a:lnTo>
                    <a:pt x="2475208" y="227833"/>
                  </a:lnTo>
                  <a:lnTo>
                    <a:pt x="2517062" y="209234"/>
                  </a:lnTo>
                  <a:lnTo>
                    <a:pt x="2556736" y="189928"/>
                  </a:lnTo>
                  <a:lnTo>
                    <a:pt x="2594161" y="169941"/>
                  </a:lnTo>
                  <a:lnTo>
                    <a:pt x="2629268" y="149301"/>
                  </a:lnTo>
                  <a:lnTo>
                    <a:pt x="2661988" y="128033"/>
                  </a:lnTo>
                  <a:lnTo>
                    <a:pt x="2719990" y="83726"/>
                  </a:lnTo>
                  <a:lnTo>
                    <a:pt x="2767612" y="37232"/>
                  </a:lnTo>
                  <a:lnTo>
                    <a:pt x="2787357" y="13233"/>
                  </a:lnTo>
                </a:path>
              </a:pathLst>
            </a:custGeom>
            <a:ln w="28575">
              <a:solidFill>
                <a:srgbClr val="E7E7E7"/>
              </a:solidFill>
            </a:ln>
          </p:spPr>
          <p:txBody>
            <a:bodyPr wrap="square" lIns="0" tIns="0" rIns="0" bIns="0" rtlCol="0"/>
            <a:lstStyle/>
            <a:p>
              <a:endParaRPr/>
            </a:p>
          </p:txBody>
        </p:sp>
        <p:sp>
          <p:nvSpPr>
            <p:cNvPr id="69" name="object 24">
              <a:extLst>
                <a:ext uri="{FF2B5EF4-FFF2-40B4-BE49-F238E27FC236}">
                  <a16:creationId xmlns:a16="http://schemas.microsoft.com/office/drawing/2014/main" id="{ADC9C6F8-B8D9-A21F-CA3F-C8355618C69F}"/>
                </a:ext>
              </a:extLst>
            </p:cNvPr>
            <p:cNvSpPr/>
            <p:nvPr/>
          </p:nvSpPr>
          <p:spPr>
            <a:xfrm>
              <a:off x="4598513" y="2283576"/>
              <a:ext cx="90170" cy="99060"/>
            </a:xfrm>
            <a:custGeom>
              <a:avLst/>
              <a:gdLst/>
              <a:ahLst/>
              <a:cxnLst/>
              <a:rect l="l" t="t" r="r" b="b"/>
              <a:pathLst>
                <a:path w="90170" h="99060">
                  <a:moveTo>
                    <a:pt x="82118" y="98933"/>
                  </a:moveTo>
                  <a:lnTo>
                    <a:pt x="89992" y="0"/>
                  </a:lnTo>
                  <a:lnTo>
                    <a:pt x="0" y="41846"/>
                  </a:lnTo>
                </a:path>
              </a:pathLst>
            </a:custGeom>
            <a:ln w="28575">
              <a:solidFill>
                <a:srgbClr val="E7E7E7"/>
              </a:solidFill>
            </a:ln>
          </p:spPr>
          <p:txBody>
            <a:bodyPr wrap="square" lIns="0" tIns="0" rIns="0" bIns="0" rtlCol="0"/>
            <a:lstStyle/>
            <a:p>
              <a:endParaRPr/>
            </a:p>
          </p:txBody>
        </p:sp>
        <p:sp>
          <p:nvSpPr>
            <p:cNvPr id="70" name="object 25">
              <a:extLst>
                <a:ext uri="{FF2B5EF4-FFF2-40B4-BE49-F238E27FC236}">
                  <a16:creationId xmlns:a16="http://schemas.microsoft.com/office/drawing/2014/main" id="{DC12B90B-513C-DD98-503D-A73B7BCE4C1D}"/>
                </a:ext>
              </a:extLst>
            </p:cNvPr>
            <p:cNvSpPr/>
            <p:nvPr/>
          </p:nvSpPr>
          <p:spPr>
            <a:xfrm>
              <a:off x="1837001" y="1395082"/>
              <a:ext cx="2838450" cy="501015"/>
            </a:xfrm>
            <a:custGeom>
              <a:avLst/>
              <a:gdLst/>
              <a:ahLst/>
              <a:cxnLst/>
              <a:rect l="l" t="t" r="r" b="b"/>
              <a:pathLst>
                <a:path w="2838450" h="501014">
                  <a:moveTo>
                    <a:pt x="2838056" y="411070"/>
                  </a:moveTo>
                  <a:lnTo>
                    <a:pt x="2801359" y="365657"/>
                  </a:lnTo>
                  <a:lnTo>
                    <a:pt x="2755421" y="322322"/>
                  </a:lnTo>
                  <a:lnTo>
                    <a:pt x="2700772" y="281184"/>
                  </a:lnTo>
                  <a:lnTo>
                    <a:pt x="2637941" y="242361"/>
                  </a:lnTo>
                  <a:lnTo>
                    <a:pt x="2603622" y="223855"/>
                  </a:lnTo>
                  <a:lnTo>
                    <a:pt x="2567457" y="205971"/>
                  </a:lnTo>
                  <a:lnTo>
                    <a:pt x="2529511" y="188725"/>
                  </a:lnTo>
                  <a:lnTo>
                    <a:pt x="2489851" y="172132"/>
                  </a:lnTo>
                  <a:lnTo>
                    <a:pt x="2448542" y="156206"/>
                  </a:lnTo>
                  <a:lnTo>
                    <a:pt x="2405652" y="140962"/>
                  </a:lnTo>
                  <a:lnTo>
                    <a:pt x="2361245" y="126414"/>
                  </a:lnTo>
                  <a:lnTo>
                    <a:pt x="2315389" y="112578"/>
                  </a:lnTo>
                  <a:lnTo>
                    <a:pt x="2268150" y="99469"/>
                  </a:lnTo>
                  <a:lnTo>
                    <a:pt x="2219593" y="87100"/>
                  </a:lnTo>
                  <a:lnTo>
                    <a:pt x="2169785" y="75487"/>
                  </a:lnTo>
                  <a:lnTo>
                    <a:pt x="2118792" y="64645"/>
                  </a:lnTo>
                  <a:lnTo>
                    <a:pt x="2066681" y="54587"/>
                  </a:lnTo>
                  <a:lnTo>
                    <a:pt x="2013517" y="45330"/>
                  </a:lnTo>
                  <a:lnTo>
                    <a:pt x="1959367" y="36887"/>
                  </a:lnTo>
                  <a:lnTo>
                    <a:pt x="1904297" y="29274"/>
                  </a:lnTo>
                  <a:lnTo>
                    <a:pt x="1848373" y="22505"/>
                  </a:lnTo>
                  <a:lnTo>
                    <a:pt x="1791662" y="16595"/>
                  </a:lnTo>
                  <a:lnTo>
                    <a:pt x="1734229" y="11559"/>
                  </a:lnTo>
                  <a:lnTo>
                    <a:pt x="1676140" y="7411"/>
                  </a:lnTo>
                  <a:lnTo>
                    <a:pt x="1617463" y="4167"/>
                  </a:lnTo>
                  <a:lnTo>
                    <a:pt x="1558263" y="1840"/>
                  </a:lnTo>
                  <a:lnTo>
                    <a:pt x="1498606" y="446"/>
                  </a:lnTo>
                  <a:lnTo>
                    <a:pt x="1438559" y="0"/>
                  </a:lnTo>
                  <a:lnTo>
                    <a:pt x="1378188" y="515"/>
                  </a:lnTo>
                  <a:lnTo>
                    <a:pt x="1317558" y="2008"/>
                  </a:lnTo>
                  <a:lnTo>
                    <a:pt x="1256737" y="4492"/>
                  </a:lnTo>
                  <a:lnTo>
                    <a:pt x="1195790" y="7983"/>
                  </a:lnTo>
                  <a:lnTo>
                    <a:pt x="1134784" y="12495"/>
                  </a:lnTo>
                  <a:lnTo>
                    <a:pt x="1073784" y="18043"/>
                  </a:lnTo>
                  <a:lnTo>
                    <a:pt x="1006263" y="25433"/>
                  </a:lnTo>
                  <a:lnTo>
                    <a:pt x="940269" y="33985"/>
                  </a:lnTo>
                  <a:lnTo>
                    <a:pt x="875874" y="43666"/>
                  </a:lnTo>
                  <a:lnTo>
                    <a:pt x="813149" y="54444"/>
                  </a:lnTo>
                  <a:lnTo>
                    <a:pt x="752166" y="66283"/>
                  </a:lnTo>
                  <a:lnTo>
                    <a:pt x="692996" y="79150"/>
                  </a:lnTo>
                  <a:lnTo>
                    <a:pt x="635710" y="93012"/>
                  </a:lnTo>
                  <a:lnTo>
                    <a:pt x="580379" y="107834"/>
                  </a:lnTo>
                  <a:lnTo>
                    <a:pt x="527075" y="123584"/>
                  </a:lnTo>
                  <a:lnTo>
                    <a:pt x="475868" y="140227"/>
                  </a:lnTo>
                  <a:lnTo>
                    <a:pt x="426831" y="157729"/>
                  </a:lnTo>
                  <a:lnTo>
                    <a:pt x="380033" y="176058"/>
                  </a:lnTo>
                  <a:lnTo>
                    <a:pt x="335548" y="195178"/>
                  </a:lnTo>
                  <a:lnTo>
                    <a:pt x="293445" y="215057"/>
                  </a:lnTo>
                  <a:lnTo>
                    <a:pt x="253796" y="235661"/>
                  </a:lnTo>
                  <a:lnTo>
                    <a:pt x="216672" y="256956"/>
                  </a:lnTo>
                  <a:lnTo>
                    <a:pt x="182145" y="278908"/>
                  </a:lnTo>
                  <a:lnTo>
                    <a:pt x="150286" y="301483"/>
                  </a:lnTo>
                  <a:lnTo>
                    <a:pt x="94855" y="348370"/>
                  </a:lnTo>
                  <a:lnTo>
                    <a:pt x="50951" y="397347"/>
                  </a:lnTo>
                  <a:lnTo>
                    <a:pt x="19142" y="448144"/>
                  </a:lnTo>
                  <a:lnTo>
                    <a:pt x="7952" y="474141"/>
                  </a:lnTo>
                  <a:lnTo>
                    <a:pt x="0" y="500491"/>
                  </a:lnTo>
                </a:path>
              </a:pathLst>
            </a:custGeom>
            <a:ln w="28575">
              <a:solidFill>
                <a:srgbClr val="E7E7E7"/>
              </a:solidFill>
            </a:ln>
          </p:spPr>
          <p:txBody>
            <a:bodyPr wrap="square" lIns="0" tIns="0" rIns="0" bIns="0" rtlCol="0"/>
            <a:lstStyle/>
            <a:p>
              <a:endParaRPr/>
            </a:p>
          </p:txBody>
        </p:sp>
        <p:sp>
          <p:nvSpPr>
            <p:cNvPr id="71" name="object 26">
              <a:extLst>
                <a:ext uri="{FF2B5EF4-FFF2-40B4-BE49-F238E27FC236}">
                  <a16:creationId xmlns:a16="http://schemas.microsoft.com/office/drawing/2014/main" id="{FEBE9F3C-7FDE-1BC7-7AE9-4349679A54D5}"/>
                </a:ext>
              </a:extLst>
            </p:cNvPr>
            <p:cNvSpPr/>
            <p:nvPr/>
          </p:nvSpPr>
          <p:spPr>
            <a:xfrm>
              <a:off x="1802079" y="1802919"/>
              <a:ext cx="99060" cy="93345"/>
            </a:xfrm>
            <a:custGeom>
              <a:avLst/>
              <a:gdLst/>
              <a:ahLst/>
              <a:cxnLst/>
              <a:rect l="l" t="t" r="r" b="b"/>
              <a:pathLst>
                <a:path w="99060" h="93344">
                  <a:moveTo>
                    <a:pt x="0" y="0"/>
                  </a:moveTo>
                  <a:lnTo>
                    <a:pt x="34886" y="92913"/>
                  </a:lnTo>
                  <a:lnTo>
                    <a:pt x="98590" y="16814"/>
                  </a:lnTo>
                </a:path>
              </a:pathLst>
            </a:custGeom>
            <a:ln w="28575">
              <a:solidFill>
                <a:srgbClr val="E7E7E7"/>
              </a:solidFill>
            </a:ln>
          </p:spPr>
          <p:txBody>
            <a:bodyPr wrap="square" lIns="0" tIns="0" rIns="0" bIns="0" rtlCol="0"/>
            <a:lstStyle/>
            <a:p>
              <a:endParaRPr/>
            </a:p>
          </p:txBody>
        </p:sp>
        <p:sp>
          <p:nvSpPr>
            <p:cNvPr id="72" name="object 27">
              <a:extLst>
                <a:ext uri="{FF2B5EF4-FFF2-40B4-BE49-F238E27FC236}">
                  <a16:creationId xmlns:a16="http://schemas.microsoft.com/office/drawing/2014/main" id="{036B872A-4A9A-02D5-BBE2-C53F16743CE2}"/>
                </a:ext>
              </a:extLst>
            </p:cNvPr>
            <p:cNvSpPr/>
            <p:nvPr/>
          </p:nvSpPr>
          <p:spPr>
            <a:xfrm>
              <a:off x="5121123" y="1430229"/>
              <a:ext cx="2522855" cy="447040"/>
            </a:xfrm>
            <a:custGeom>
              <a:avLst/>
              <a:gdLst/>
              <a:ahLst/>
              <a:cxnLst/>
              <a:rect l="l" t="t" r="r" b="b"/>
              <a:pathLst>
                <a:path w="2522854" h="447039">
                  <a:moveTo>
                    <a:pt x="2522486" y="446491"/>
                  </a:moveTo>
                  <a:lnTo>
                    <a:pt x="2492850" y="399028"/>
                  </a:lnTo>
                  <a:lnTo>
                    <a:pt x="2453121" y="353512"/>
                  </a:lnTo>
                  <a:lnTo>
                    <a:pt x="2403850" y="310083"/>
                  </a:lnTo>
                  <a:lnTo>
                    <a:pt x="2345588" y="268886"/>
                  </a:lnTo>
                  <a:lnTo>
                    <a:pt x="2278883" y="230060"/>
                  </a:lnTo>
                  <a:lnTo>
                    <a:pt x="2242537" y="211582"/>
                  </a:lnTo>
                  <a:lnTo>
                    <a:pt x="2204287" y="193749"/>
                  </a:lnTo>
                  <a:lnTo>
                    <a:pt x="2164202" y="176581"/>
                  </a:lnTo>
                  <a:lnTo>
                    <a:pt x="2122350" y="160094"/>
                  </a:lnTo>
                  <a:lnTo>
                    <a:pt x="2078800" y="144308"/>
                  </a:lnTo>
                  <a:lnTo>
                    <a:pt x="2033621" y="129238"/>
                  </a:lnTo>
                  <a:lnTo>
                    <a:pt x="1986882" y="114904"/>
                  </a:lnTo>
                  <a:lnTo>
                    <a:pt x="1938652" y="101322"/>
                  </a:lnTo>
                  <a:lnTo>
                    <a:pt x="1888999" y="88511"/>
                  </a:lnTo>
                  <a:lnTo>
                    <a:pt x="1837992" y="76488"/>
                  </a:lnTo>
                  <a:lnTo>
                    <a:pt x="1785700" y="65271"/>
                  </a:lnTo>
                  <a:lnTo>
                    <a:pt x="1732192" y="54878"/>
                  </a:lnTo>
                  <a:lnTo>
                    <a:pt x="1677536" y="45326"/>
                  </a:lnTo>
                  <a:lnTo>
                    <a:pt x="1621801" y="36634"/>
                  </a:lnTo>
                  <a:lnTo>
                    <a:pt x="1565057" y="28819"/>
                  </a:lnTo>
                  <a:lnTo>
                    <a:pt x="1507371" y="21899"/>
                  </a:lnTo>
                  <a:lnTo>
                    <a:pt x="1448812" y="15891"/>
                  </a:lnTo>
                  <a:lnTo>
                    <a:pt x="1389450" y="10813"/>
                  </a:lnTo>
                  <a:lnTo>
                    <a:pt x="1329354" y="6683"/>
                  </a:lnTo>
                  <a:lnTo>
                    <a:pt x="1268591" y="3519"/>
                  </a:lnTo>
                  <a:lnTo>
                    <a:pt x="1207230" y="1339"/>
                  </a:lnTo>
                  <a:lnTo>
                    <a:pt x="1145342" y="160"/>
                  </a:lnTo>
                  <a:lnTo>
                    <a:pt x="1082993" y="0"/>
                  </a:lnTo>
                  <a:lnTo>
                    <a:pt x="1020253" y="876"/>
                  </a:lnTo>
                  <a:lnTo>
                    <a:pt x="957191" y="2807"/>
                  </a:lnTo>
                  <a:lnTo>
                    <a:pt x="893876" y="5810"/>
                  </a:lnTo>
                  <a:lnTo>
                    <a:pt x="830376" y="9903"/>
                  </a:lnTo>
                  <a:lnTo>
                    <a:pt x="773458" y="14517"/>
                  </a:lnTo>
                  <a:lnTo>
                    <a:pt x="717254" y="19979"/>
                  </a:lnTo>
                  <a:lnTo>
                    <a:pt x="661823" y="26276"/>
                  </a:lnTo>
                  <a:lnTo>
                    <a:pt x="607224" y="33396"/>
                  </a:lnTo>
                  <a:lnTo>
                    <a:pt x="553516" y="41323"/>
                  </a:lnTo>
                  <a:lnTo>
                    <a:pt x="500758" y="50045"/>
                  </a:lnTo>
                  <a:lnTo>
                    <a:pt x="449009" y="59549"/>
                  </a:lnTo>
                  <a:lnTo>
                    <a:pt x="398328" y="69820"/>
                  </a:lnTo>
                  <a:lnTo>
                    <a:pt x="348774" y="80844"/>
                  </a:lnTo>
                  <a:lnTo>
                    <a:pt x="300406" y="92610"/>
                  </a:lnTo>
                  <a:lnTo>
                    <a:pt x="253284" y="105102"/>
                  </a:lnTo>
                  <a:lnTo>
                    <a:pt x="207465" y="118308"/>
                  </a:lnTo>
                  <a:lnTo>
                    <a:pt x="163010" y="132213"/>
                  </a:lnTo>
                  <a:lnTo>
                    <a:pt x="119976" y="146805"/>
                  </a:lnTo>
                  <a:lnTo>
                    <a:pt x="78424" y="162069"/>
                  </a:lnTo>
                  <a:lnTo>
                    <a:pt x="38412" y="177992"/>
                  </a:lnTo>
                  <a:lnTo>
                    <a:pt x="0" y="194561"/>
                  </a:lnTo>
                </a:path>
              </a:pathLst>
            </a:custGeom>
            <a:ln w="28575">
              <a:solidFill>
                <a:srgbClr val="E7E7E7"/>
              </a:solidFill>
            </a:ln>
          </p:spPr>
          <p:txBody>
            <a:bodyPr wrap="square" lIns="0" tIns="0" rIns="0" bIns="0" rtlCol="0"/>
            <a:lstStyle/>
            <a:p>
              <a:endParaRPr/>
            </a:p>
          </p:txBody>
        </p:sp>
        <p:sp>
          <p:nvSpPr>
            <p:cNvPr id="73" name="object 28">
              <a:extLst>
                <a:ext uri="{FF2B5EF4-FFF2-40B4-BE49-F238E27FC236}">
                  <a16:creationId xmlns:a16="http://schemas.microsoft.com/office/drawing/2014/main" id="{A997C4D8-6D39-2576-32DC-AF3025778BE2}"/>
                </a:ext>
              </a:extLst>
            </p:cNvPr>
            <p:cNvSpPr/>
            <p:nvPr/>
          </p:nvSpPr>
          <p:spPr>
            <a:xfrm>
              <a:off x="5120591" y="1543665"/>
              <a:ext cx="99060" cy="90805"/>
            </a:xfrm>
            <a:custGeom>
              <a:avLst/>
              <a:gdLst/>
              <a:ahLst/>
              <a:cxnLst/>
              <a:rect l="l" t="t" r="r" b="b"/>
              <a:pathLst>
                <a:path w="99060" h="90805">
                  <a:moveTo>
                    <a:pt x="56819" y="0"/>
                  </a:moveTo>
                  <a:lnTo>
                    <a:pt x="0" y="81368"/>
                  </a:lnTo>
                  <a:lnTo>
                    <a:pt x="98805" y="90779"/>
                  </a:lnTo>
                </a:path>
              </a:pathLst>
            </a:custGeom>
            <a:ln w="28575">
              <a:solidFill>
                <a:srgbClr val="E7E7E7"/>
              </a:solidFill>
            </a:ln>
          </p:spPr>
          <p:txBody>
            <a:bodyPr wrap="square" lIns="0" tIns="0" rIns="0" bIns="0" rtlCol="0"/>
            <a:lstStyle/>
            <a:p>
              <a:endParaRPr/>
            </a:p>
          </p:txBody>
        </p:sp>
        <p:pic>
          <p:nvPicPr>
            <p:cNvPr id="74" name="object 29">
              <a:extLst>
                <a:ext uri="{FF2B5EF4-FFF2-40B4-BE49-F238E27FC236}">
                  <a16:creationId xmlns:a16="http://schemas.microsoft.com/office/drawing/2014/main" id="{90847101-E503-6DA4-3C43-75467F23552D}"/>
                </a:ext>
              </a:extLst>
            </p:cNvPr>
            <p:cNvPicPr/>
            <p:nvPr/>
          </p:nvPicPr>
          <p:blipFill>
            <a:blip r:embed="rId10" cstate="email">
              <a:extLst>
                <a:ext uri="{28A0092B-C50C-407E-A947-70E740481C1C}">
                  <a14:useLocalDpi xmlns:a14="http://schemas.microsoft.com/office/drawing/2010/main"/>
                </a:ext>
              </a:extLst>
            </a:blip>
            <a:stretch>
              <a:fillRect/>
            </a:stretch>
          </p:blipFill>
          <p:spPr>
            <a:xfrm>
              <a:off x="5356859" y="2025396"/>
              <a:ext cx="709421" cy="202691"/>
            </a:xfrm>
            <a:prstGeom prst="rect">
              <a:avLst/>
            </a:prstGeom>
          </p:spPr>
        </p:pic>
        <p:sp>
          <p:nvSpPr>
            <p:cNvPr id="75" name="object 30">
              <a:extLst>
                <a:ext uri="{FF2B5EF4-FFF2-40B4-BE49-F238E27FC236}">
                  <a16:creationId xmlns:a16="http://schemas.microsoft.com/office/drawing/2014/main" id="{112781DC-A40B-2C3C-EDFB-CC1EC95B132C}"/>
                </a:ext>
              </a:extLst>
            </p:cNvPr>
            <p:cNvSpPr/>
            <p:nvPr/>
          </p:nvSpPr>
          <p:spPr>
            <a:xfrm>
              <a:off x="7504439" y="2148277"/>
              <a:ext cx="33655" cy="32384"/>
            </a:xfrm>
            <a:custGeom>
              <a:avLst/>
              <a:gdLst/>
              <a:ahLst/>
              <a:cxnLst/>
              <a:rect l="l" t="t" r="r" b="b"/>
              <a:pathLst>
                <a:path w="33654" h="32385">
                  <a:moveTo>
                    <a:pt x="33300" y="3012"/>
                  </a:moveTo>
                  <a:lnTo>
                    <a:pt x="22458" y="3012"/>
                  </a:lnTo>
                  <a:lnTo>
                    <a:pt x="33428" y="0"/>
                  </a:lnTo>
                  <a:lnTo>
                    <a:pt x="33300" y="3012"/>
                  </a:lnTo>
                  <a:close/>
                </a:path>
                <a:path w="33654" h="32385">
                  <a:moveTo>
                    <a:pt x="4002" y="22361"/>
                  </a:moveTo>
                  <a:lnTo>
                    <a:pt x="2966" y="20478"/>
                  </a:lnTo>
                  <a:lnTo>
                    <a:pt x="2354" y="18312"/>
                  </a:lnTo>
                  <a:lnTo>
                    <a:pt x="2354" y="8709"/>
                  </a:lnTo>
                  <a:lnTo>
                    <a:pt x="8239" y="2824"/>
                  </a:lnTo>
                  <a:lnTo>
                    <a:pt x="15537" y="2824"/>
                  </a:lnTo>
                  <a:lnTo>
                    <a:pt x="22458" y="3012"/>
                  </a:lnTo>
                  <a:lnTo>
                    <a:pt x="33300" y="3012"/>
                  </a:lnTo>
                  <a:lnTo>
                    <a:pt x="33072" y="8393"/>
                  </a:lnTo>
                  <a:lnTo>
                    <a:pt x="32493" y="11251"/>
                  </a:lnTo>
                  <a:lnTo>
                    <a:pt x="16996" y="11251"/>
                  </a:lnTo>
                  <a:lnTo>
                    <a:pt x="16808" y="11345"/>
                  </a:lnTo>
                  <a:lnTo>
                    <a:pt x="13700" y="13558"/>
                  </a:lnTo>
                  <a:lnTo>
                    <a:pt x="10216" y="16382"/>
                  </a:lnTo>
                  <a:lnTo>
                    <a:pt x="7250" y="19160"/>
                  </a:lnTo>
                  <a:lnTo>
                    <a:pt x="4990" y="21325"/>
                  </a:lnTo>
                  <a:lnTo>
                    <a:pt x="4002" y="22361"/>
                  </a:lnTo>
                  <a:close/>
                </a:path>
                <a:path w="33654" h="32385">
                  <a:moveTo>
                    <a:pt x="2824" y="32059"/>
                  </a:moveTo>
                  <a:lnTo>
                    <a:pt x="0" y="32059"/>
                  </a:lnTo>
                  <a:lnTo>
                    <a:pt x="0" y="30458"/>
                  </a:lnTo>
                  <a:lnTo>
                    <a:pt x="17797" y="12946"/>
                  </a:lnTo>
                  <a:lnTo>
                    <a:pt x="18032" y="12757"/>
                  </a:lnTo>
                  <a:lnTo>
                    <a:pt x="18173" y="12522"/>
                  </a:lnTo>
                  <a:lnTo>
                    <a:pt x="18173" y="11675"/>
                  </a:lnTo>
                  <a:lnTo>
                    <a:pt x="17750" y="11251"/>
                  </a:lnTo>
                  <a:lnTo>
                    <a:pt x="32493" y="11251"/>
                  </a:lnTo>
                  <a:lnTo>
                    <a:pt x="31533" y="15988"/>
                  </a:lnTo>
                  <a:lnTo>
                    <a:pt x="28105" y="22462"/>
                  </a:lnTo>
                  <a:lnTo>
                    <a:pt x="23772" y="26080"/>
                  </a:lnTo>
                  <a:lnTo>
                    <a:pt x="6968" y="26080"/>
                  </a:lnTo>
                  <a:lnTo>
                    <a:pt x="4472" y="28763"/>
                  </a:lnTo>
                  <a:lnTo>
                    <a:pt x="2824" y="31023"/>
                  </a:lnTo>
                  <a:lnTo>
                    <a:pt x="2824" y="32059"/>
                  </a:lnTo>
                  <a:close/>
                </a:path>
                <a:path w="33654" h="32385">
                  <a:moveTo>
                    <a:pt x="17891" y="29234"/>
                  </a:moveTo>
                  <a:lnTo>
                    <a:pt x="12241" y="29234"/>
                  </a:lnTo>
                  <a:lnTo>
                    <a:pt x="9275" y="28057"/>
                  </a:lnTo>
                  <a:lnTo>
                    <a:pt x="6968" y="26080"/>
                  </a:lnTo>
                  <a:lnTo>
                    <a:pt x="23772" y="26080"/>
                  </a:lnTo>
                  <a:lnTo>
                    <a:pt x="22081" y="27492"/>
                  </a:lnTo>
                  <a:lnTo>
                    <a:pt x="20151" y="28622"/>
                  </a:lnTo>
                  <a:lnTo>
                    <a:pt x="17891" y="29234"/>
                  </a:lnTo>
                  <a:close/>
                </a:path>
              </a:pathLst>
            </a:custGeom>
            <a:solidFill>
              <a:srgbClr val="FFFFFF"/>
            </a:solidFill>
          </p:spPr>
          <p:txBody>
            <a:bodyPr wrap="square" lIns="0" tIns="0" rIns="0" bIns="0" rtlCol="0"/>
            <a:lstStyle/>
            <a:p>
              <a:endParaRPr/>
            </a:p>
          </p:txBody>
        </p:sp>
        <p:pic>
          <p:nvPicPr>
            <p:cNvPr id="76" name="object 31">
              <a:extLst>
                <a:ext uri="{FF2B5EF4-FFF2-40B4-BE49-F238E27FC236}">
                  <a16:creationId xmlns:a16="http://schemas.microsoft.com/office/drawing/2014/main" id="{406C5569-7519-3BE1-0F5F-53C9D1E249A1}"/>
                </a:ext>
              </a:extLst>
            </p:cNvPr>
            <p:cNvPicPr/>
            <p:nvPr/>
          </p:nvPicPr>
          <p:blipFill>
            <a:blip r:embed="rId11" cstate="email">
              <a:extLst>
                <a:ext uri="{28A0092B-C50C-407E-A947-70E740481C1C}">
                  <a14:useLocalDpi xmlns:a14="http://schemas.microsoft.com/office/drawing/2010/main"/>
                </a:ext>
              </a:extLst>
            </a:blip>
            <a:stretch>
              <a:fillRect/>
            </a:stretch>
          </p:blipFill>
          <p:spPr>
            <a:xfrm>
              <a:off x="7066788" y="2109216"/>
              <a:ext cx="362711" cy="124967"/>
            </a:xfrm>
            <a:prstGeom prst="rect">
              <a:avLst/>
            </a:prstGeom>
          </p:spPr>
        </p:pic>
        <p:pic>
          <p:nvPicPr>
            <p:cNvPr id="77" name="object 32">
              <a:extLst>
                <a:ext uri="{FF2B5EF4-FFF2-40B4-BE49-F238E27FC236}">
                  <a16:creationId xmlns:a16="http://schemas.microsoft.com/office/drawing/2014/main" id="{1858A223-803B-FB5F-819B-894F237E3089}"/>
                </a:ext>
              </a:extLst>
            </p:cNvPr>
            <p:cNvPicPr/>
            <p:nvPr/>
          </p:nvPicPr>
          <p:blipFill>
            <a:blip r:embed="rId12" cstate="email">
              <a:extLst>
                <a:ext uri="{28A0092B-C50C-407E-A947-70E740481C1C}">
                  <a14:useLocalDpi xmlns:a14="http://schemas.microsoft.com/office/drawing/2010/main"/>
                </a:ext>
              </a:extLst>
            </a:blip>
            <a:stretch>
              <a:fillRect/>
            </a:stretch>
          </p:blipFill>
          <p:spPr>
            <a:xfrm>
              <a:off x="2030764" y="1252639"/>
              <a:ext cx="2490622" cy="303895"/>
            </a:xfrm>
            <a:prstGeom prst="rect">
              <a:avLst/>
            </a:prstGeom>
          </p:spPr>
        </p:pic>
        <p:pic>
          <p:nvPicPr>
            <p:cNvPr id="78" name="object 33">
              <a:extLst>
                <a:ext uri="{FF2B5EF4-FFF2-40B4-BE49-F238E27FC236}">
                  <a16:creationId xmlns:a16="http://schemas.microsoft.com/office/drawing/2014/main" id="{08FC1FB9-2157-9353-6E09-3CFF9B1D4BE4}"/>
                </a:ext>
              </a:extLst>
            </p:cNvPr>
            <p:cNvPicPr/>
            <p:nvPr/>
          </p:nvPicPr>
          <p:blipFill>
            <a:blip r:embed="rId13" cstate="email">
              <a:extLst>
                <a:ext uri="{28A0092B-C50C-407E-A947-70E740481C1C}">
                  <a14:useLocalDpi xmlns:a14="http://schemas.microsoft.com/office/drawing/2010/main"/>
                </a:ext>
              </a:extLst>
            </a:blip>
            <a:stretch>
              <a:fillRect/>
            </a:stretch>
          </p:blipFill>
          <p:spPr>
            <a:xfrm>
              <a:off x="5341346" y="1269660"/>
              <a:ext cx="2353782" cy="464064"/>
            </a:xfrm>
            <a:prstGeom prst="rect">
              <a:avLst/>
            </a:prstGeom>
          </p:spPr>
        </p:pic>
      </p:grpSp>
    </p:spTree>
    <p:extLst>
      <p:ext uri="{BB962C8B-B14F-4D97-AF65-F5344CB8AC3E}">
        <p14:creationId xmlns:p14="http://schemas.microsoft.com/office/powerpoint/2010/main" val="1108207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4B5BAA-5E48-3646-BBD7-CD4F708E7010}"/>
              </a:ext>
            </a:extLst>
          </p:cNvPr>
          <p:cNvSpPr/>
          <p:nvPr/>
        </p:nvSpPr>
        <p:spPr>
          <a:xfrm>
            <a:off x="-1" y="-10536"/>
            <a:ext cx="9490841" cy="6874806"/>
          </a:xfrm>
          <a:prstGeom prst="rect">
            <a:avLst/>
          </a:prstGeom>
          <a:gradFill>
            <a:gsLst>
              <a:gs pos="0">
                <a:schemeClr val="accent1">
                  <a:lumMod val="5000"/>
                  <a:lumOff val="95000"/>
                </a:schemeClr>
              </a:gs>
              <a:gs pos="100000">
                <a:schemeClr val="accent1">
                  <a:lumMod val="13703"/>
                  <a:lumOff val="86297"/>
                </a:schemeClr>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6630C31C-8AE3-0D47-A022-1CAC3694A6CE}"/>
              </a:ext>
            </a:extLst>
          </p:cNvPr>
          <p:cNvSpPr>
            <a:spLocks noGrp="1"/>
          </p:cNvSpPr>
          <p:nvPr>
            <p:ph type="sldNum" sz="quarter" idx="10"/>
          </p:nvPr>
        </p:nvSpPr>
        <p:spPr/>
        <p:txBody>
          <a:bodyPr/>
          <a:lstStyle/>
          <a:p>
            <a:fld id="{BD8A61DA-A253-9B4F-B374-933B9CFDB2A7}" type="slidenum">
              <a:rPr lang="en-US" smtClean="0">
                <a:solidFill>
                  <a:schemeClr val="bg1"/>
                </a:solidFill>
                <a:latin typeface="Arial" panose="020B0604020202020204" pitchFamily="34" charset="0"/>
                <a:cs typeface="Arial" panose="020B0604020202020204" pitchFamily="34" charset="0"/>
              </a:rPr>
              <a:t>9</a:t>
            </a:fld>
            <a:endParaRPr lang="en-US">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9AE202B1-B078-0A48-8B5D-82857DA703E6}"/>
              </a:ext>
            </a:extLst>
          </p:cNvPr>
          <p:cNvSpPr>
            <a:spLocks noGrp="1"/>
          </p:cNvSpPr>
          <p:nvPr>
            <p:ph type="ctrTitle"/>
          </p:nvPr>
        </p:nvSpPr>
        <p:spPr/>
        <p:txBody>
          <a:bodyPr>
            <a:noAutofit/>
          </a:bodyPr>
          <a:lstStyle/>
          <a:p>
            <a:r>
              <a:rPr lang="en-US" sz="3200">
                <a:solidFill>
                  <a:srgbClr val="0E172C"/>
                </a:solidFill>
                <a:latin typeface="Chonburi"/>
                <a:cs typeface="Chonburi"/>
              </a:rPr>
              <a:t>SCS Economic Benefits</a:t>
            </a:r>
          </a:p>
        </p:txBody>
      </p:sp>
      <p:sp>
        <p:nvSpPr>
          <p:cNvPr id="4" name="Rectangle 3">
            <a:extLst>
              <a:ext uri="{FF2B5EF4-FFF2-40B4-BE49-F238E27FC236}">
                <a16:creationId xmlns:a16="http://schemas.microsoft.com/office/drawing/2014/main" id="{B443B9EE-A75B-2942-B1E2-EEA27A368EA5}"/>
              </a:ext>
            </a:extLst>
          </p:cNvPr>
          <p:cNvSpPr/>
          <p:nvPr/>
        </p:nvSpPr>
        <p:spPr>
          <a:xfrm>
            <a:off x="9490841" y="-10536"/>
            <a:ext cx="2701159" cy="6858000"/>
          </a:xfrm>
          <a:prstGeom prst="rect">
            <a:avLst/>
          </a:prstGeom>
          <a:solidFill>
            <a:srgbClr val="0D28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and white logo&#10;&#10;Description automatically generated">
            <a:extLst>
              <a:ext uri="{FF2B5EF4-FFF2-40B4-BE49-F238E27FC236}">
                <a16:creationId xmlns:a16="http://schemas.microsoft.com/office/drawing/2014/main" id="{436C1B4F-BBE6-3944-BAC6-C8F7DE3434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44495" y="282574"/>
            <a:ext cx="1593850" cy="796925"/>
          </a:xfrm>
          <a:prstGeom prst="rect">
            <a:avLst/>
          </a:prstGeom>
        </p:spPr>
      </p:pic>
      <p:sp>
        <p:nvSpPr>
          <p:cNvPr id="50" name="Text Placeholder 3">
            <a:extLst>
              <a:ext uri="{FF2B5EF4-FFF2-40B4-BE49-F238E27FC236}">
                <a16:creationId xmlns:a16="http://schemas.microsoft.com/office/drawing/2014/main" id="{48F0E065-D630-A364-B6E2-B146B5B3B604}"/>
              </a:ext>
            </a:extLst>
          </p:cNvPr>
          <p:cNvSpPr txBox="1">
            <a:spLocks/>
          </p:cNvSpPr>
          <p:nvPr/>
        </p:nvSpPr>
        <p:spPr>
          <a:xfrm>
            <a:off x="123019" y="6508788"/>
            <a:ext cx="7003680" cy="392535"/>
          </a:xfrm>
          <a:prstGeom prst="rect">
            <a:avLst/>
          </a:prstGeom>
        </p:spPr>
        <p:txBody>
          <a:bodyPr vert="horz" lIns="91440" tIns="45720" rIns="91440" bIns="45720" rtlCol="0" anchor="b"/>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i="1" dirty="0"/>
              <a:t>Source: Ernst &amp; Young 2023 Economic Impact Study, internal analysis</a:t>
            </a:r>
          </a:p>
          <a:p>
            <a:pPr algn="l"/>
            <a:r>
              <a:rPr lang="en-US" sz="900" i="1" dirty="0"/>
              <a:t>Operations jobs includes direct SCS employees, indirect, and induced</a:t>
            </a:r>
          </a:p>
          <a:p>
            <a:pPr algn="l"/>
            <a:r>
              <a:rPr lang="en-US" sz="900" i="1" dirty="0"/>
              <a:t>Jobs numbers do not include POET and Valero expansion</a:t>
            </a:r>
          </a:p>
        </p:txBody>
      </p:sp>
      <p:sp>
        <p:nvSpPr>
          <p:cNvPr id="99" name="Text Placeholder 2">
            <a:extLst>
              <a:ext uri="{FF2B5EF4-FFF2-40B4-BE49-F238E27FC236}">
                <a16:creationId xmlns:a16="http://schemas.microsoft.com/office/drawing/2014/main" id="{6A8DD64C-E447-4228-B5D7-20BE2A251CE7}"/>
              </a:ext>
            </a:extLst>
          </p:cNvPr>
          <p:cNvSpPr txBox="1">
            <a:spLocks/>
          </p:cNvSpPr>
          <p:nvPr/>
        </p:nvSpPr>
        <p:spPr>
          <a:xfrm>
            <a:off x="225552" y="1634492"/>
            <a:ext cx="8874900" cy="249277"/>
          </a:xfrm>
          <a:prstGeom prst="rect">
            <a:avLst/>
          </a:prstGeom>
        </p:spPr>
        <p:txBody>
          <a:bodyPr vert="horz" lIns="91440" tIns="45720" rIns="91440" bIns="45720" rtlCol="0" anchor="ctr"/>
          <a:lstStyle>
            <a:defPPr>
              <a:defRPr lang="en-US"/>
            </a:defPPr>
            <a:lvl1pPr indent="0">
              <a:lnSpc>
                <a:spcPct val="90000"/>
              </a:lnSpc>
              <a:spcBef>
                <a:spcPts val="1000"/>
              </a:spcBef>
              <a:buFontTx/>
              <a:buNone/>
              <a:defRPr sz="1100" b="0" i="1">
                <a:solidFill>
                  <a:schemeClr val="tx1">
                    <a:tint val="75000"/>
                  </a:schemeClr>
                </a:solidFill>
                <a:latin typeface="Droid Serif" panose="02020600060500020200" pitchFamily="18" charset="0"/>
                <a:ea typeface="Droid Serif" panose="02020600060500020200" pitchFamily="18" charset="0"/>
                <a:cs typeface="Droid Serif" panose="02020600060500020200" pitchFamily="18"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12700">
              <a:lnSpc>
                <a:spcPct val="100000"/>
              </a:lnSpc>
              <a:spcBef>
                <a:spcPts val="105"/>
              </a:spcBef>
            </a:pPr>
            <a:r>
              <a:rPr lang="en-US" sz="1100" i="1" spc="75">
                <a:latin typeface="Cambria"/>
                <a:cs typeface="Cambria"/>
              </a:rPr>
              <a:t>SCS will drive economic growth and job creation across the Midwest and beyond</a:t>
            </a:r>
          </a:p>
        </p:txBody>
      </p:sp>
      <p:graphicFrame>
        <p:nvGraphicFramePr>
          <p:cNvPr id="6" name="object 3">
            <a:extLst>
              <a:ext uri="{FF2B5EF4-FFF2-40B4-BE49-F238E27FC236}">
                <a16:creationId xmlns:a16="http://schemas.microsoft.com/office/drawing/2014/main" id="{0BD069BC-40E4-CE28-C021-1F2614CD4F72}"/>
              </a:ext>
            </a:extLst>
          </p:cNvPr>
          <p:cNvGraphicFramePr>
            <a:graphicFrameLocks noGrp="1"/>
          </p:cNvGraphicFramePr>
          <p:nvPr>
            <p:extLst>
              <p:ext uri="{D42A27DB-BD31-4B8C-83A1-F6EECF244321}">
                <p14:modId xmlns:p14="http://schemas.microsoft.com/office/powerpoint/2010/main" val="2218674145"/>
              </p:ext>
            </p:extLst>
          </p:nvPr>
        </p:nvGraphicFramePr>
        <p:xfrm>
          <a:off x="153923" y="3750652"/>
          <a:ext cx="8825230" cy="1917447"/>
        </p:xfrm>
        <a:graphic>
          <a:graphicData uri="http://schemas.openxmlformats.org/drawingml/2006/table">
            <a:tbl>
              <a:tblPr firstRow="1" bandRow="1">
                <a:tableStyleId>{2D5ABB26-0587-4C30-8999-92F81FD0307C}</a:tableStyleId>
              </a:tblPr>
              <a:tblGrid>
                <a:gridCol w="1511935">
                  <a:extLst>
                    <a:ext uri="{9D8B030D-6E8A-4147-A177-3AD203B41FA5}">
                      <a16:colId xmlns:a16="http://schemas.microsoft.com/office/drawing/2014/main" val="20000"/>
                    </a:ext>
                  </a:extLst>
                </a:gridCol>
                <a:gridCol w="2434590">
                  <a:extLst>
                    <a:ext uri="{9D8B030D-6E8A-4147-A177-3AD203B41FA5}">
                      <a16:colId xmlns:a16="http://schemas.microsoft.com/office/drawing/2014/main" val="20001"/>
                    </a:ext>
                  </a:extLst>
                </a:gridCol>
                <a:gridCol w="2434590">
                  <a:extLst>
                    <a:ext uri="{9D8B030D-6E8A-4147-A177-3AD203B41FA5}">
                      <a16:colId xmlns:a16="http://schemas.microsoft.com/office/drawing/2014/main" val="20002"/>
                    </a:ext>
                  </a:extLst>
                </a:gridCol>
                <a:gridCol w="2444115">
                  <a:extLst>
                    <a:ext uri="{9D8B030D-6E8A-4147-A177-3AD203B41FA5}">
                      <a16:colId xmlns:a16="http://schemas.microsoft.com/office/drawing/2014/main" val="20003"/>
                    </a:ext>
                  </a:extLst>
                </a:gridCol>
              </a:tblGrid>
              <a:tr h="223460">
                <a:tc>
                  <a:txBody>
                    <a:bodyPr/>
                    <a:lstStyle/>
                    <a:p>
                      <a:pPr>
                        <a:lnSpc>
                          <a:spcPct val="100000"/>
                        </a:lnSpc>
                      </a:pPr>
                      <a:endParaRPr sz="1200">
                        <a:latin typeface="+mn-lt"/>
                        <a:cs typeface="Times New Roman"/>
                      </a:endParaRPr>
                    </a:p>
                  </a:txBody>
                  <a:tcPr marL="0" marR="0" marT="0" marB="0"/>
                </a:tc>
                <a:tc>
                  <a:txBody>
                    <a:bodyPr/>
                    <a:lstStyle/>
                    <a:p>
                      <a:pPr marL="434340">
                        <a:lnSpc>
                          <a:spcPct val="100000"/>
                        </a:lnSpc>
                        <a:spcBef>
                          <a:spcPts val="365"/>
                        </a:spcBef>
                      </a:pPr>
                      <a:r>
                        <a:rPr sz="1000">
                          <a:solidFill>
                            <a:srgbClr val="FFFFFF"/>
                          </a:solidFill>
                          <a:latin typeface="+mn-lt"/>
                          <a:cs typeface="Lucida Sans"/>
                        </a:rPr>
                        <a:t>Capture</a:t>
                      </a:r>
                      <a:r>
                        <a:rPr sz="1000" spc="170">
                          <a:solidFill>
                            <a:srgbClr val="FFFFFF"/>
                          </a:solidFill>
                          <a:latin typeface="+mn-lt"/>
                          <a:cs typeface="Lucida Sans"/>
                        </a:rPr>
                        <a:t> </a:t>
                      </a:r>
                      <a:r>
                        <a:rPr sz="1000">
                          <a:solidFill>
                            <a:srgbClr val="FFFFFF"/>
                          </a:solidFill>
                          <a:latin typeface="+mn-lt"/>
                          <a:cs typeface="Lucida Sans"/>
                        </a:rPr>
                        <a:t>&amp;</a:t>
                      </a:r>
                      <a:r>
                        <a:rPr sz="1000" spc="145">
                          <a:solidFill>
                            <a:srgbClr val="FFFFFF"/>
                          </a:solidFill>
                          <a:latin typeface="+mn-lt"/>
                          <a:cs typeface="Lucida Sans"/>
                        </a:rPr>
                        <a:t> </a:t>
                      </a:r>
                      <a:r>
                        <a:rPr sz="1000" spc="-10">
                          <a:solidFill>
                            <a:srgbClr val="FFFFFF"/>
                          </a:solidFill>
                          <a:latin typeface="+mn-lt"/>
                          <a:cs typeface="Lucida Sans"/>
                        </a:rPr>
                        <a:t>Compression</a:t>
                      </a:r>
                      <a:endParaRPr sz="1000">
                        <a:latin typeface="+mn-lt"/>
                        <a:cs typeface="Lucida Sans"/>
                      </a:endParaRPr>
                    </a:p>
                  </a:txBody>
                  <a:tcPr marL="0" marR="0" marT="46355" marB="0">
                    <a:solidFill>
                      <a:srgbClr val="0D2843"/>
                    </a:solidFill>
                  </a:tcPr>
                </a:tc>
                <a:tc>
                  <a:txBody>
                    <a:bodyPr/>
                    <a:lstStyle/>
                    <a:p>
                      <a:pPr algn="ctr">
                        <a:lnSpc>
                          <a:spcPct val="100000"/>
                        </a:lnSpc>
                        <a:spcBef>
                          <a:spcPts val="365"/>
                        </a:spcBef>
                      </a:pPr>
                      <a:r>
                        <a:rPr sz="1000" spc="-10">
                          <a:solidFill>
                            <a:srgbClr val="FFFFFF"/>
                          </a:solidFill>
                          <a:latin typeface="+mn-lt"/>
                          <a:cs typeface="Lucida Sans"/>
                        </a:rPr>
                        <a:t>Pipeline</a:t>
                      </a:r>
                      <a:endParaRPr sz="1000">
                        <a:latin typeface="+mn-lt"/>
                        <a:cs typeface="Lucida Sans"/>
                      </a:endParaRPr>
                    </a:p>
                  </a:txBody>
                  <a:tcPr marL="0" marR="0" marT="46355" marB="0">
                    <a:solidFill>
                      <a:srgbClr val="0D2843"/>
                    </a:solidFill>
                  </a:tcPr>
                </a:tc>
                <a:tc>
                  <a:txBody>
                    <a:bodyPr/>
                    <a:lstStyle/>
                    <a:p>
                      <a:pPr marR="5715" algn="ctr">
                        <a:lnSpc>
                          <a:spcPct val="100000"/>
                        </a:lnSpc>
                        <a:spcBef>
                          <a:spcPts val="365"/>
                        </a:spcBef>
                      </a:pPr>
                      <a:r>
                        <a:rPr sz="1000" b="0" spc="60">
                          <a:solidFill>
                            <a:srgbClr val="0D2843"/>
                          </a:solidFill>
                          <a:latin typeface="+mn-lt"/>
                          <a:cs typeface="Lucida Sans"/>
                        </a:rPr>
                        <a:t>TOTAL</a:t>
                      </a:r>
                      <a:endParaRPr sz="1000" b="0">
                        <a:solidFill>
                          <a:srgbClr val="0D2843"/>
                        </a:solidFill>
                        <a:latin typeface="+mn-lt"/>
                        <a:cs typeface="Lucida Sans"/>
                      </a:endParaRPr>
                    </a:p>
                  </a:txBody>
                  <a:tcPr marL="0" marR="0" marT="46355" marB="0">
                    <a:solidFill>
                      <a:srgbClr val="E8E5ED"/>
                    </a:solidFill>
                  </a:tcPr>
                </a:tc>
                <a:extLst>
                  <a:ext uri="{0D108BD9-81ED-4DB2-BD59-A6C34878D82A}">
                    <a16:rowId xmlns:a16="http://schemas.microsoft.com/office/drawing/2014/main" val="10000"/>
                  </a:ext>
                </a:extLst>
              </a:tr>
              <a:tr h="802476">
                <a:tc>
                  <a:txBody>
                    <a:bodyPr/>
                    <a:lstStyle/>
                    <a:p>
                      <a:pPr>
                        <a:lnSpc>
                          <a:spcPct val="100000"/>
                        </a:lnSpc>
                      </a:pPr>
                      <a:endParaRPr sz="900">
                        <a:latin typeface="+mn-lt"/>
                        <a:cs typeface="Times New Roman"/>
                      </a:endParaRPr>
                    </a:p>
                    <a:p>
                      <a:pPr>
                        <a:lnSpc>
                          <a:spcPct val="100000"/>
                        </a:lnSpc>
                      </a:pPr>
                      <a:endParaRPr sz="900">
                        <a:latin typeface="+mn-lt"/>
                        <a:cs typeface="Times New Roman"/>
                      </a:endParaRPr>
                    </a:p>
                    <a:p>
                      <a:pPr>
                        <a:lnSpc>
                          <a:spcPct val="100000"/>
                        </a:lnSpc>
                        <a:spcBef>
                          <a:spcPts val="885"/>
                        </a:spcBef>
                      </a:pPr>
                      <a:endParaRPr sz="900">
                        <a:latin typeface="+mn-lt"/>
                        <a:cs typeface="Times New Roman"/>
                      </a:endParaRPr>
                    </a:p>
                    <a:p>
                      <a:pPr marL="91440">
                        <a:lnSpc>
                          <a:spcPct val="100000"/>
                        </a:lnSpc>
                      </a:pPr>
                      <a:r>
                        <a:rPr sz="900" spc="90">
                          <a:latin typeface="+mn-lt"/>
                          <a:cs typeface="Lucida Sans"/>
                        </a:rPr>
                        <a:t>PROJECT</a:t>
                      </a:r>
                      <a:r>
                        <a:rPr sz="900" spc="15">
                          <a:latin typeface="+mn-lt"/>
                          <a:cs typeface="Lucida Sans"/>
                        </a:rPr>
                        <a:t> </a:t>
                      </a:r>
                      <a:r>
                        <a:rPr sz="900" spc="114">
                          <a:latin typeface="+mn-lt"/>
                          <a:cs typeface="Lucida Sans"/>
                        </a:rPr>
                        <a:t>JOBS</a:t>
                      </a:r>
                      <a:endParaRPr sz="900">
                        <a:latin typeface="+mn-lt"/>
                        <a:cs typeface="Lucida Sans"/>
                      </a:endParaRPr>
                    </a:p>
                  </a:txBody>
                  <a:tcPr marL="0" marR="0" marT="0" marB="0"/>
                </a:tc>
                <a:tc>
                  <a:txBody>
                    <a:bodyPr/>
                    <a:lstStyle/>
                    <a:p>
                      <a:pPr>
                        <a:lnSpc>
                          <a:spcPct val="100000"/>
                        </a:lnSpc>
                      </a:pPr>
                      <a:endParaRPr sz="1100">
                        <a:latin typeface="+mn-lt"/>
                        <a:cs typeface="Times New Roman"/>
                      </a:endParaRPr>
                    </a:p>
                    <a:p>
                      <a:pPr>
                        <a:lnSpc>
                          <a:spcPct val="100000"/>
                        </a:lnSpc>
                      </a:pPr>
                      <a:endParaRPr sz="1100">
                        <a:latin typeface="+mn-lt"/>
                        <a:cs typeface="Times New Roman"/>
                      </a:endParaRPr>
                    </a:p>
                    <a:p>
                      <a:pPr marR="130175" algn="ctr">
                        <a:lnSpc>
                          <a:spcPct val="100000"/>
                        </a:lnSpc>
                      </a:pPr>
                      <a:endParaRPr lang="en-US" sz="1100" kern="1200" spc="-25">
                        <a:solidFill>
                          <a:schemeClr val="tx1"/>
                        </a:solidFill>
                        <a:latin typeface="+mn-lt"/>
                        <a:ea typeface="+mn-ea"/>
                        <a:cs typeface="Times New Roman"/>
                      </a:endParaRPr>
                    </a:p>
                    <a:p>
                      <a:pPr marR="130175" algn="ctr">
                        <a:lnSpc>
                          <a:spcPct val="100000"/>
                        </a:lnSpc>
                      </a:pPr>
                      <a:r>
                        <a:rPr lang="en-US" sz="1100" kern="1200" spc="-25">
                          <a:solidFill>
                            <a:schemeClr val="tx1"/>
                          </a:solidFill>
                          <a:latin typeface="+mn-lt"/>
                          <a:ea typeface="+mn-ea"/>
                          <a:cs typeface="Lucida Sans"/>
                        </a:rPr>
                        <a:t>132</a:t>
                      </a:r>
                      <a:r>
                        <a:rPr sz="1100" kern="1200" spc="-25">
                          <a:solidFill>
                            <a:schemeClr val="tx1"/>
                          </a:solidFill>
                          <a:latin typeface="+mn-lt"/>
                          <a:ea typeface="+mn-ea"/>
                          <a:cs typeface="Lucida Sans"/>
                        </a:rPr>
                        <a:t> </a:t>
                      </a:r>
                      <a:r>
                        <a:rPr lang="en-US" sz="1100" kern="1200" spc="-25">
                          <a:solidFill>
                            <a:schemeClr val="tx1"/>
                          </a:solidFill>
                          <a:latin typeface="+mn-lt"/>
                          <a:ea typeface="+mn-ea"/>
                          <a:cs typeface="Lucida Sans"/>
                        </a:rPr>
                        <a:t>–</a:t>
                      </a:r>
                      <a:r>
                        <a:rPr sz="1100" kern="1200" spc="-25">
                          <a:solidFill>
                            <a:schemeClr val="tx1"/>
                          </a:solidFill>
                          <a:latin typeface="+mn-lt"/>
                          <a:ea typeface="+mn-ea"/>
                          <a:cs typeface="Lucida Sans"/>
                        </a:rPr>
                        <a:t> </a:t>
                      </a:r>
                      <a:r>
                        <a:rPr sz="1100" spc="-25">
                          <a:latin typeface="+mn-lt"/>
                          <a:cs typeface="Lucida Sans"/>
                        </a:rPr>
                        <a:t>198</a:t>
                      </a:r>
                      <a:r>
                        <a:rPr lang="en-US" sz="1100" spc="-25">
                          <a:latin typeface="+mn-lt"/>
                          <a:cs typeface="Lucida Sans"/>
                        </a:rPr>
                        <a:t>     </a:t>
                      </a:r>
                      <a:endParaRPr sz="1100">
                        <a:latin typeface="+mn-lt"/>
                        <a:cs typeface="Lucida Sans"/>
                      </a:endParaRPr>
                    </a:p>
                  </a:txBody>
                  <a:tcPr marL="0" marR="0" marT="0" marB="0">
                    <a:lnR w="12700">
                      <a:solidFill>
                        <a:srgbClr val="002846"/>
                      </a:solidFill>
                      <a:prstDash val="solid"/>
                    </a:lnR>
                  </a:tcPr>
                </a:tc>
                <a:tc rowSpan="2">
                  <a:txBody>
                    <a:bodyPr/>
                    <a:lstStyle/>
                    <a:p>
                      <a:pPr>
                        <a:lnSpc>
                          <a:spcPct val="100000"/>
                        </a:lnSpc>
                      </a:pPr>
                      <a:endParaRPr sz="1100">
                        <a:latin typeface="+mn-lt"/>
                        <a:cs typeface="Times New Roman"/>
                      </a:endParaRPr>
                    </a:p>
                    <a:p>
                      <a:pPr>
                        <a:lnSpc>
                          <a:spcPct val="100000"/>
                        </a:lnSpc>
                      </a:pPr>
                      <a:endParaRPr sz="1100">
                        <a:latin typeface="+mn-lt"/>
                        <a:cs typeface="Times New Roman"/>
                      </a:endParaRPr>
                    </a:p>
                    <a:p>
                      <a:pPr>
                        <a:lnSpc>
                          <a:spcPct val="100000"/>
                        </a:lnSpc>
                        <a:spcBef>
                          <a:spcPts val="600"/>
                        </a:spcBef>
                      </a:pPr>
                      <a:endParaRPr sz="1100">
                        <a:latin typeface="+mn-lt"/>
                        <a:cs typeface="Times New Roman"/>
                      </a:endParaRPr>
                    </a:p>
                    <a:p>
                      <a:pPr marL="19050" algn="ctr">
                        <a:lnSpc>
                          <a:spcPct val="100000"/>
                        </a:lnSpc>
                      </a:pPr>
                      <a:r>
                        <a:rPr sz="1100" kern="1200">
                          <a:solidFill>
                            <a:schemeClr val="tx1"/>
                          </a:solidFill>
                          <a:latin typeface="+mn-lt"/>
                          <a:ea typeface="+mn-ea"/>
                          <a:cs typeface="Lucida Sans"/>
                        </a:rPr>
                        <a:t>14,067 – 17,193</a:t>
                      </a:r>
                    </a:p>
                    <a:p>
                      <a:pPr>
                        <a:lnSpc>
                          <a:spcPct val="100000"/>
                        </a:lnSpc>
                        <a:spcBef>
                          <a:spcPts val="750"/>
                        </a:spcBef>
                      </a:pPr>
                      <a:endParaRPr sz="1100">
                        <a:latin typeface="+mn-lt"/>
                        <a:cs typeface="Times New Roman"/>
                      </a:endParaRPr>
                    </a:p>
                    <a:p>
                      <a:pPr marL="19050" algn="ctr" defTabSz="914400" rtl="0" eaLnBrk="1" latinLnBrk="0" hangingPunct="1">
                        <a:lnSpc>
                          <a:spcPct val="100000"/>
                        </a:lnSpc>
                      </a:pPr>
                      <a:r>
                        <a:rPr sz="1100" kern="1200">
                          <a:solidFill>
                            <a:schemeClr val="tx1"/>
                          </a:solidFill>
                          <a:latin typeface="+mn-lt"/>
                          <a:ea typeface="+mn-ea"/>
                          <a:cs typeface="Lucida Sans"/>
                        </a:rPr>
                        <a:t>128 </a:t>
                      </a:r>
                      <a:r>
                        <a:rPr lang="en-US" sz="1100" kern="1200">
                          <a:solidFill>
                            <a:schemeClr val="tx1"/>
                          </a:solidFill>
                          <a:latin typeface="+mn-lt"/>
                          <a:ea typeface="+mn-ea"/>
                          <a:cs typeface="Lucida Sans"/>
                        </a:rPr>
                        <a:t>–</a:t>
                      </a:r>
                      <a:r>
                        <a:rPr sz="1100" kern="1200">
                          <a:solidFill>
                            <a:schemeClr val="tx1"/>
                          </a:solidFill>
                          <a:latin typeface="+mn-lt"/>
                          <a:ea typeface="+mn-ea"/>
                          <a:cs typeface="Lucida Sans"/>
                        </a:rPr>
                        <a:t> 156</a:t>
                      </a:r>
                      <a:endParaRPr lang="en-US" sz="1100" kern="1200">
                        <a:solidFill>
                          <a:schemeClr val="tx1"/>
                        </a:solidFill>
                        <a:latin typeface="+mn-lt"/>
                        <a:ea typeface="+mn-ea"/>
                        <a:cs typeface="Lucida Sans"/>
                      </a:endParaRPr>
                    </a:p>
                  </a:txBody>
                  <a:tcPr marL="0" marR="0" marT="0" marB="0">
                    <a:lnL w="12700">
                      <a:solidFill>
                        <a:srgbClr val="002846"/>
                      </a:solidFill>
                      <a:prstDash val="solid"/>
                    </a:lnL>
                    <a:lnR w="12700">
                      <a:solidFill>
                        <a:srgbClr val="002846"/>
                      </a:solidFill>
                      <a:prstDash val="solid"/>
                    </a:lnR>
                    <a:lnB w="12700">
                      <a:solidFill>
                        <a:srgbClr val="002846"/>
                      </a:solidFill>
                      <a:prstDash val="solid"/>
                    </a:lnB>
                  </a:tcPr>
                </a:tc>
                <a:tc rowSpan="2">
                  <a:txBody>
                    <a:bodyPr/>
                    <a:lstStyle/>
                    <a:p>
                      <a:pPr>
                        <a:lnSpc>
                          <a:spcPct val="100000"/>
                        </a:lnSpc>
                      </a:pPr>
                      <a:endParaRPr sz="1100">
                        <a:latin typeface="+mn-lt"/>
                        <a:cs typeface="Times New Roman"/>
                      </a:endParaRPr>
                    </a:p>
                    <a:p>
                      <a:pPr>
                        <a:lnSpc>
                          <a:spcPct val="100000"/>
                        </a:lnSpc>
                      </a:pPr>
                      <a:endParaRPr sz="1100">
                        <a:latin typeface="+mn-lt"/>
                        <a:cs typeface="Times New Roman"/>
                      </a:endParaRPr>
                    </a:p>
                    <a:p>
                      <a:pPr>
                        <a:lnSpc>
                          <a:spcPct val="100000"/>
                        </a:lnSpc>
                        <a:spcBef>
                          <a:spcPts val="600"/>
                        </a:spcBef>
                      </a:pPr>
                      <a:endParaRPr sz="1100">
                        <a:latin typeface="+mn-lt"/>
                        <a:cs typeface="Times New Roman"/>
                      </a:endParaRPr>
                    </a:p>
                    <a:p>
                      <a:pPr marL="19050" marR="35560" algn="ctr" defTabSz="914400" rtl="0" eaLnBrk="1" latinLnBrk="0" hangingPunct="1">
                        <a:lnSpc>
                          <a:spcPct val="100000"/>
                        </a:lnSpc>
                      </a:pPr>
                      <a:r>
                        <a:rPr sz="1100" kern="1200">
                          <a:solidFill>
                            <a:schemeClr val="tx1"/>
                          </a:solidFill>
                          <a:latin typeface="+mn-lt"/>
                          <a:ea typeface="+mn-ea"/>
                          <a:cs typeface="Lucida Sans"/>
                        </a:rPr>
                        <a:t>14,199 – 17,391</a:t>
                      </a:r>
                    </a:p>
                    <a:p>
                      <a:pPr>
                        <a:lnSpc>
                          <a:spcPct val="100000"/>
                        </a:lnSpc>
                        <a:spcBef>
                          <a:spcPts val="745"/>
                        </a:spcBef>
                      </a:pPr>
                      <a:endParaRPr sz="1100">
                        <a:latin typeface="+mn-lt"/>
                        <a:cs typeface="Times New Roman"/>
                      </a:endParaRPr>
                    </a:p>
                    <a:p>
                      <a:pPr marL="19050" marR="35560" algn="ctr" defTabSz="914400" rtl="0" eaLnBrk="1" latinLnBrk="0" hangingPunct="1">
                        <a:lnSpc>
                          <a:spcPct val="100000"/>
                        </a:lnSpc>
                      </a:pPr>
                      <a:r>
                        <a:rPr sz="1100" kern="1200">
                          <a:solidFill>
                            <a:schemeClr val="tx1"/>
                          </a:solidFill>
                          <a:latin typeface="+mn-lt"/>
                          <a:ea typeface="+mn-ea"/>
                          <a:cs typeface="Lucida Sans"/>
                        </a:rPr>
                        <a:t>348 - 463</a:t>
                      </a:r>
                    </a:p>
                  </a:txBody>
                  <a:tcPr marL="0" marR="0" marT="0" marB="0">
                    <a:lnL w="12700">
                      <a:solidFill>
                        <a:srgbClr val="002846"/>
                      </a:solidFill>
                      <a:prstDash val="solid"/>
                    </a:lnL>
                    <a:lnB w="12700">
                      <a:solidFill>
                        <a:srgbClr val="002846"/>
                      </a:solidFill>
                      <a:prstDash val="solid"/>
                    </a:lnB>
                  </a:tcPr>
                </a:tc>
                <a:extLst>
                  <a:ext uri="{0D108BD9-81ED-4DB2-BD59-A6C34878D82A}">
                    <a16:rowId xmlns:a16="http://schemas.microsoft.com/office/drawing/2014/main" val="10001"/>
                  </a:ext>
                </a:extLst>
              </a:tr>
              <a:tr h="443428">
                <a:tc>
                  <a:txBody>
                    <a:bodyPr/>
                    <a:lstStyle/>
                    <a:p>
                      <a:pPr>
                        <a:lnSpc>
                          <a:spcPct val="100000"/>
                        </a:lnSpc>
                        <a:spcBef>
                          <a:spcPts val="140"/>
                        </a:spcBef>
                      </a:pPr>
                      <a:endParaRPr sz="900">
                        <a:latin typeface="+mn-lt"/>
                        <a:cs typeface="Times New Roman"/>
                      </a:endParaRPr>
                    </a:p>
                    <a:p>
                      <a:pPr marL="91440">
                        <a:lnSpc>
                          <a:spcPct val="100000"/>
                        </a:lnSpc>
                      </a:pPr>
                      <a:r>
                        <a:rPr sz="900" spc="65">
                          <a:latin typeface="+mn-lt"/>
                          <a:cs typeface="Lucida Sans"/>
                        </a:rPr>
                        <a:t>OPERATION</a:t>
                      </a:r>
                      <a:r>
                        <a:rPr sz="900" spc="5">
                          <a:latin typeface="+mn-lt"/>
                          <a:cs typeface="Lucida Sans"/>
                        </a:rPr>
                        <a:t> </a:t>
                      </a:r>
                      <a:r>
                        <a:rPr sz="900" spc="114">
                          <a:latin typeface="+mn-lt"/>
                          <a:cs typeface="Lucida Sans"/>
                        </a:rPr>
                        <a:t>JOBS</a:t>
                      </a:r>
                      <a:endParaRPr sz="900">
                        <a:latin typeface="+mn-lt"/>
                        <a:cs typeface="Lucida Sans"/>
                      </a:endParaRPr>
                    </a:p>
                  </a:txBody>
                  <a:tcPr marL="0" marR="0" marT="17780" marB="0">
                    <a:lnB w="12700">
                      <a:solidFill>
                        <a:srgbClr val="002846"/>
                      </a:solidFill>
                      <a:prstDash val="solid"/>
                    </a:lnB>
                  </a:tcPr>
                </a:tc>
                <a:tc>
                  <a:txBody>
                    <a:bodyPr/>
                    <a:lstStyle/>
                    <a:p>
                      <a:pPr marL="778510">
                        <a:lnSpc>
                          <a:spcPct val="100000"/>
                        </a:lnSpc>
                        <a:spcBef>
                          <a:spcPts val="1155"/>
                        </a:spcBef>
                      </a:pPr>
                      <a:r>
                        <a:rPr lang="en-US" sz="1100">
                          <a:latin typeface="+mn-lt"/>
                          <a:cs typeface="Lucida Sans"/>
                        </a:rPr>
                        <a:t>  </a:t>
                      </a:r>
                      <a:r>
                        <a:rPr sz="1100">
                          <a:latin typeface="+mn-lt"/>
                          <a:cs typeface="Lucida Sans"/>
                        </a:rPr>
                        <a:t>220</a:t>
                      </a:r>
                      <a:r>
                        <a:rPr sz="1100" spc="-5">
                          <a:latin typeface="+mn-lt"/>
                          <a:cs typeface="Lucida Sans"/>
                        </a:rPr>
                        <a:t> </a:t>
                      </a:r>
                      <a:r>
                        <a:rPr lang="en-US" sz="1100" spc="100">
                          <a:latin typeface="+mn-lt"/>
                          <a:cs typeface="Lucida Sans"/>
                        </a:rPr>
                        <a:t>–</a:t>
                      </a:r>
                      <a:r>
                        <a:rPr sz="1100" spc="-20">
                          <a:latin typeface="+mn-lt"/>
                          <a:cs typeface="Lucida Sans"/>
                        </a:rPr>
                        <a:t> </a:t>
                      </a:r>
                      <a:r>
                        <a:rPr sz="1100" spc="-25">
                          <a:latin typeface="+mn-lt"/>
                          <a:cs typeface="Lucida Sans"/>
                        </a:rPr>
                        <a:t>307</a:t>
                      </a:r>
                      <a:endParaRPr sz="1100">
                        <a:latin typeface="+mn-lt"/>
                        <a:cs typeface="Lucida Sans"/>
                      </a:endParaRPr>
                    </a:p>
                  </a:txBody>
                  <a:tcPr marL="0" marR="0" marT="146685" marB="0">
                    <a:lnR w="12700">
                      <a:solidFill>
                        <a:srgbClr val="002846"/>
                      </a:solidFill>
                      <a:prstDash val="solid"/>
                    </a:lnR>
                    <a:lnB w="12700">
                      <a:solidFill>
                        <a:srgbClr val="002846"/>
                      </a:solidFill>
                      <a:prstDash val="solid"/>
                    </a:lnB>
                  </a:tcPr>
                </a:tc>
                <a:tc vMerge="1">
                  <a:txBody>
                    <a:bodyPr/>
                    <a:lstStyle/>
                    <a:p>
                      <a:endParaRPr/>
                    </a:p>
                  </a:txBody>
                  <a:tcPr marL="0" marR="0" marT="0" marB="0">
                    <a:lnL w="12700">
                      <a:solidFill>
                        <a:srgbClr val="002846"/>
                      </a:solidFill>
                      <a:prstDash val="solid"/>
                    </a:lnL>
                    <a:lnR w="12700">
                      <a:solidFill>
                        <a:srgbClr val="002846"/>
                      </a:solidFill>
                      <a:prstDash val="solid"/>
                    </a:lnR>
                    <a:lnB w="12700">
                      <a:solidFill>
                        <a:srgbClr val="002846"/>
                      </a:solidFill>
                      <a:prstDash val="solid"/>
                    </a:lnB>
                  </a:tcPr>
                </a:tc>
                <a:tc vMerge="1">
                  <a:txBody>
                    <a:bodyPr/>
                    <a:lstStyle/>
                    <a:p>
                      <a:endParaRPr/>
                    </a:p>
                  </a:txBody>
                  <a:tcPr marL="0" marR="0" marT="0" marB="0">
                    <a:lnL w="12700">
                      <a:solidFill>
                        <a:srgbClr val="002846"/>
                      </a:solidFill>
                      <a:prstDash val="solid"/>
                    </a:lnL>
                    <a:lnB w="12700">
                      <a:solidFill>
                        <a:srgbClr val="002846"/>
                      </a:solidFill>
                      <a:prstDash val="solid"/>
                    </a:lnB>
                  </a:tcPr>
                </a:tc>
                <a:extLst>
                  <a:ext uri="{0D108BD9-81ED-4DB2-BD59-A6C34878D82A}">
                    <a16:rowId xmlns:a16="http://schemas.microsoft.com/office/drawing/2014/main" val="10002"/>
                  </a:ext>
                </a:extLst>
              </a:tr>
              <a:tr h="448083">
                <a:tc gridSpan="3">
                  <a:txBody>
                    <a:bodyPr/>
                    <a:lstStyle/>
                    <a:p>
                      <a:pPr marL="91440">
                        <a:lnSpc>
                          <a:spcPct val="100000"/>
                        </a:lnSpc>
                        <a:spcBef>
                          <a:spcPts val="1180"/>
                        </a:spcBef>
                        <a:tabLst>
                          <a:tab pos="2270760" algn="l"/>
                          <a:tab pos="4612005" algn="l"/>
                        </a:tabLst>
                      </a:pPr>
                      <a:r>
                        <a:rPr sz="1400" spc="104" baseline="2777">
                          <a:solidFill>
                            <a:srgbClr val="002846"/>
                          </a:solidFill>
                          <a:latin typeface="+mn-lt"/>
                          <a:cs typeface="Lucida Sans"/>
                        </a:rPr>
                        <a:t>TOTAL</a:t>
                      </a:r>
                      <a:r>
                        <a:rPr sz="1400" spc="52" baseline="2777">
                          <a:solidFill>
                            <a:srgbClr val="002846"/>
                          </a:solidFill>
                          <a:latin typeface="+mn-lt"/>
                          <a:cs typeface="Lucida Sans"/>
                        </a:rPr>
                        <a:t> </a:t>
                      </a:r>
                      <a:r>
                        <a:rPr sz="1400" spc="195" baseline="2777">
                          <a:solidFill>
                            <a:srgbClr val="002846"/>
                          </a:solidFill>
                          <a:latin typeface="+mn-lt"/>
                          <a:cs typeface="Lucida Sans"/>
                        </a:rPr>
                        <a:t>JOBS</a:t>
                      </a:r>
                      <a:r>
                        <a:rPr sz="1400" baseline="2777">
                          <a:solidFill>
                            <a:srgbClr val="002846"/>
                          </a:solidFill>
                          <a:latin typeface="+mn-lt"/>
                          <a:cs typeface="Lucida Sans"/>
                        </a:rPr>
                        <a:t>	</a:t>
                      </a:r>
                      <a:r>
                        <a:rPr lang="en-US" sz="1400" baseline="2777">
                          <a:solidFill>
                            <a:srgbClr val="002846"/>
                          </a:solidFill>
                          <a:latin typeface="+mn-lt"/>
                          <a:cs typeface="Lucida Sans"/>
                        </a:rPr>
                        <a:t>   </a:t>
                      </a:r>
                      <a:r>
                        <a:rPr sz="1100">
                          <a:solidFill>
                            <a:srgbClr val="002846"/>
                          </a:solidFill>
                          <a:latin typeface="+mn-lt"/>
                          <a:cs typeface="Lucida Sans"/>
                        </a:rPr>
                        <a:t>352 –</a:t>
                      </a:r>
                      <a:r>
                        <a:rPr sz="1100" spc="25">
                          <a:solidFill>
                            <a:srgbClr val="002846"/>
                          </a:solidFill>
                          <a:latin typeface="+mn-lt"/>
                          <a:cs typeface="Lucida Sans"/>
                        </a:rPr>
                        <a:t> </a:t>
                      </a:r>
                      <a:r>
                        <a:rPr sz="1100" spc="-25">
                          <a:solidFill>
                            <a:srgbClr val="002846"/>
                          </a:solidFill>
                          <a:latin typeface="+mn-lt"/>
                          <a:cs typeface="Lucida Sans"/>
                        </a:rPr>
                        <a:t>505</a:t>
                      </a:r>
                      <a:r>
                        <a:rPr sz="1100">
                          <a:solidFill>
                            <a:srgbClr val="002846"/>
                          </a:solidFill>
                          <a:latin typeface="+mn-lt"/>
                          <a:cs typeface="Lucida Sans"/>
                        </a:rPr>
                        <a:t>	</a:t>
                      </a:r>
                      <a:r>
                        <a:rPr sz="1100" kern="1200">
                          <a:solidFill>
                            <a:schemeClr val="tx1"/>
                          </a:solidFill>
                          <a:latin typeface="+mn-lt"/>
                          <a:ea typeface="+mn-ea"/>
                          <a:cs typeface="Times New Roman"/>
                        </a:rPr>
                        <a:t>14,195 – 17,349</a:t>
                      </a:r>
                    </a:p>
                  </a:txBody>
                  <a:tcPr marL="0" marR="0" marT="149860" marB="0">
                    <a:lnR w="12700">
                      <a:solidFill>
                        <a:srgbClr val="002846"/>
                      </a:solidFill>
                      <a:prstDash val="solid"/>
                    </a:lnR>
                    <a:lnT w="12700">
                      <a:solidFill>
                        <a:srgbClr val="002846"/>
                      </a:solidFill>
                      <a:prstDash val="solid"/>
                    </a:lnT>
                    <a:solidFill>
                      <a:srgbClr val="E8E5ED"/>
                    </a:solidFill>
                  </a:tcPr>
                </a:tc>
                <a:tc hMerge="1">
                  <a:txBody>
                    <a:bodyPr/>
                    <a:lstStyle/>
                    <a:p>
                      <a:endParaRPr/>
                    </a:p>
                  </a:txBody>
                  <a:tcPr marL="0" marR="0" marT="0" marB="0"/>
                </a:tc>
                <a:tc hMerge="1">
                  <a:txBody>
                    <a:bodyPr/>
                    <a:lstStyle/>
                    <a:p>
                      <a:endParaRPr/>
                    </a:p>
                  </a:txBody>
                  <a:tcPr marL="0" marR="0" marT="0" marB="0"/>
                </a:tc>
                <a:tc>
                  <a:txBody>
                    <a:bodyPr/>
                    <a:lstStyle/>
                    <a:p>
                      <a:pPr marR="39370" algn="ctr" defTabSz="914400" rtl="0" eaLnBrk="1" latinLnBrk="0" hangingPunct="1">
                        <a:lnSpc>
                          <a:spcPct val="100000"/>
                        </a:lnSpc>
                        <a:spcBef>
                          <a:spcPts val="1160"/>
                        </a:spcBef>
                      </a:pPr>
                      <a:r>
                        <a:rPr sz="1100" kern="1200">
                          <a:solidFill>
                            <a:schemeClr val="tx1"/>
                          </a:solidFill>
                          <a:latin typeface="+mn-lt"/>
                          <a:ea typeface="+mn-ea"/>
                          <a:cs typeface="Times New Roman"/>
                        </a:rPr>
                        <a:t>14,547 – 17,854</a:t>
                      </a:r>
                    </a:p>
                  </a:txBody>
                  <a:tcPr marL="0" marR="0" marT="147320" marB="0">
                    <a:lnL w="12700">
                      <a:solidFill>
                        <a:srgbClr val="002846"/>
                      </a:solidFill>
                      <a:prstDash val="solid"/>
                    </a:lnL>
                    <a:lnT w="12700">
                      <a:solidFill>
                        <a:srgbClr val="002846"/>
                      </a:solidFill>
                      <a:prstDash val="solid"/>
                    </a:lnT>
                    <a:solidFill>
                      <a:srgbClr val="E8E5ED"/>
                    </a:solidFill>
                  </a:tcPr>
                </a:tc>
                <a:extLst>
                  <a:ext uri="{0D108BD9-81ED-4DB2-BD59-A6C34878D82A}">
                    <a16:rowId xmlns:a16="http://schemas.microsoft.com/office/drawing/2014/main" val="10003"/>
                  </a:ext>
                </a:extLst>
              </a:tr>
            </a:tbl>
          </a:graphicData>
        </a:graphic>
      </p:graphicFrame>
      <p:grpSp>
        <p:nvGrpSpPr>
          <p:cNvPr id="9" name="object 4">
            <a:extLst>
              <a:ext uri="{FF2B5EF4-FFF2-40B4-BE49-F238E27FC236}">
                <a16:creationId xmlns:a16="http://schemas.microsoft.com/office/drawing/2014/main" id="{9E8EB213-ED87-F92A-74F4-810203E994F0}"/>
              </a:ext>
            </a:extLst>
          </p:cNvPr>
          <p:cNvGrpSpPr/>
          <p:nvPr/>
        </p:nvGrpSpPr>
        <p:grpSpPr>
          <a:xfrm>
            <a:off x="4976240" y="3312415"/>
            <a:ext cx="688975" cy="281940"/>
            <a:chOff x="4976240" y="2772919"/>
            <a:chExt cx="688975" cy="281940"/>
          </a:xfrm>
        </p:grpSpPr>
        <p:pic>
          <p:nvPicPr>
            <p:cNvPr id="10" name="object 5">
              <a:extLst>
                <a:ext uri="{FF2B5EF4-FFF2-40B4-BE49-F238E27FC236}">
                  <a16:creationId xmlns:a16="http://schemas.microsoft.com/office/drawing/2014/main" id="{D1B69066-D977-7BD6-7461-E94689DEC74F}"/>
                </a:ext>
              </a:extLst>
            </p:cNvPr>
            <p:cNvPicPr/>
            <p:nvPr/>
          </p:nvPicPr>
          <p:blipFill>
            <a:blip r:embed="rId4" cstate="email">
              <a:extLst>
                <a:ext uri="{28A0092B-C50C-407E-A947-70E740481C1C}">
                  <a14:useLocalDpi xmlns:a14="http://schemas.microsoft.com/office/drawing/2010/main"/>
                </a:ext>
              </a:extLst>
            </a:blip>
            <a:stretch>
              <a:fillRect/>
            </a:stretch>
          </p:blipFill>
          <p:spPr>
            <a:xfrm>
              <a:off x="5240844" y="2772919"/>
              <a:ext cx="161645" cy="179132"/>
            </a:xfrm>
            <a:prstGeom prst="rect">
              <a:avLst/>
            </a:prstGeom>
          </p:spPr>
        </p:pic>
        <p:sp>
          <p:nvSpPr>
            <p:cNvPr id="11" name="object 6">
              <a:extLst>
                <a:ext uri="{FF2B5EF4-FFF2-40B4-BE49-F238E27FC236}">
                  <a16:creationId xmlns:a16="http://schemas.microsoft.com/office/drawing/2014/main" id="{6520DFFC-A87D-7501-5CA7-69BA6FB3A46F}"/>
                </a:ext>
              </a:extLst>
            </p:cNvPr>
            <p:cNvSpPr/>
            <p:nvPr/>
          </p:nvSpPr>
          <p:spPr>
            <a:xfrm>
              <a:off x="5004815" y="2903220"/>
              <a:ext cx="646430" cy="113030"/>
            </a:xfrm>
            <a:custGeom>
              <a:avLst/>
              <a:gdLst/>
              <a:ahLst/>
              <a:cxnLst/>
              <a:rect l="l" t="t" r="r" b="b"/>
              <a:pathLst>
                <a:path w="646429" h="113030">
                  <a:moveTo>
                    <a:pt x="646074" y="0"/>
                  </a:moveTo>
                  <a:lnTo>
                    <a:pt x="0" y="0"/>
                  </a:lnTo>
                  <a:lnTo>
                    <a:pt x="0" y="112534"/>
                  </a:lnTo>
                  <a:lnTo>
                    <a:pt x="646074" y="112534"/>
                  </a:lnTo>
                  <a:lnTo>
                    <a:pt x="646074" y="0"/>
                  </a:lnTo>
                  <a:close/>
                </a:path>
              </a:pathLst>
            </a:custGeom>
            <a:solidFill>
              <a:srgbClr val="002846"/>
            </a:solidFill>
          </p:spPr>
          <p:txBody>
            <a:bodyPr wrap="square" lIns="0" tIns="0" rIns="0" bIns="0" rtlCol="0"/>
            <a:lstStyle/>
            <a:p>
              <a:endParaRPr/>
            </a:p>
          </p:txBody>
        </p:sp>
        <p:sp>
          <p:nvSpPr>
            <p:cNvPr id="12" name="object 7">
              <a:extLst>
                <a:ext uri="{FF2B5EF4-FFF2-40B4-BE49-F238E27FC236}">
                  <a16:creationId xmlns:a16="http://schemas.microsoft.com/office/drawing/2014/main" id="{D4564BDE-4D30-D2BE-E5C2-49E260226702}"/>
                </a:ext>
              </a:extLst>
            </p:cNvPr>
            <p:cNvSpPr/>
            <p:nvPr/>
          </p:nvSpPr>
          <p:spPr>
            <a:xfrm>
              <a:off x="5004815" y="2903220"/>
              <a:ext cx="646430" cy="113030"/>
            </a:xfrm>
            <a:custGeom>
              <a:avLst/>
              <a:gdLst/>
              <a:ahLst/>
              <a:cxnLst/>
              <a:rect l="l" t="t" r="r" b="b"/>
              <a:pathLst>
                <a:path w="646429" h="113030">
                  <a:moveTo>
                    <a:pt x="0" y="112534"/>
                  </a:moveTo>
                  <a:lnTo>
                    <a:pt x="646074" y="112534"/>
                  </a:lnTo>
                  <a:lnTo>
                    <a:pt x="646074" y="0"/>
                  </a:lnTo>
                  <a:lnTo>
                    <a:pt x="0" y="0"/>
                  </a:lnTo>
                  <a:lnTo>
                    <a:pt x="0" y="112534"/>
                  </a:lnTo>
                  <a:close/>
                </a:path>
              </a:pathLst>
            </a:custGeom>
            <a:ln w="9525">
              <a:solidFill>
                <a:srgbClr val="3E3E3E"/>
              </a:solidFill>
            </a:ln>
          </p:spPr>
          <p:txBody>
            <a:bodyPr wrap="square" lIns="0" tIns="0" rIns="0" bIns="0" rtlCol="0"/>
            <a:lstStyle/>
            <a:p>
              <a:endParaRPr/>
            </a:p>
          </p:txBody>
        </p:sp>
        <p:sp>
          <p:nvSpPr>
            <p:cNvPr id="13" name="object 8">
              <a:extLst>
                <a:ext uri="{FF2B5EF4-FFF2-40B4-BE49-F238E27FC236}">
                  <a16:creationId xmlns:a16="http://schemas.microsoft.com/office/drawing/2014/main" id="{3BF88CCE-851B-59A5-A3C9-B49770FD01B5}"/>
                </a:ext>
              </a:extLst>
            </p:cNvPr>
            <p:cNvSpPr/>
            <p:nvPr/>
          </p:nvSpPr>
          <p:spPr>
            <a:xfrm>
              <a:off x="4998719" y="2868168"/>
              <a:ext cx="0" cy="181610"/>
            </a:xfrm>
            <a:custGeom>
              <a:avLst/>
              <a:gdLst/>
              <a:ahLst/>
              <a:cxnLst/>
              <a:rect l="l" t="t" r="r" b="b"/>
              <a:pathLst>
                <a:path h="181610">
                  <a:moveTo>
                    <a:pt x="0" y="0"/>
                  </a:moveTo>
                  <a:lnTo>
                    <a:pt x="0" y="181356"/>
                  </a:lnTo>
                </a:path>
              </a:pathLst>
            </a:custGeom>
            <a:ln w="44958">
              <a:solidFill>
                <a:srgbClr val="3E3E3E"/>
              </a:solidFill>
            </a:ln>
          </p:spPr>
          <p:txBody>
            <a:bodyPr wrap="square" lIns="0" tIns="0" rIns="0" bIns="0" rtlCol="0"/>
            <a:lstStyle/>
            <a:p>
              <a:endParaRPr/>
            </a:p>
          </p:txBody>
        </p:sp>
        <p:sp>
          <p:nvSpPr>
            <p:cNvPr id="14" name="object 9">
              <a:extLst>
                <a:ext uri="{FF2B5EF4-FFF2-40B4-BE49-F238E27FC236}">
                  <a16:creationId xmlns:a16="http://schemas.microsoft.com/office/drawing/2014/main" id="{1594D02A-20F2-3773-02BC-E16F7FFF9C55}"/>
                </a:ext>
              </a:extLst>
            </p:cNvPr>
            <p:cNvSpPr/>
            <p:nvPr/>
          </p:nvSpPr>
          <p:spPr>
            <a:xfrm>
              <a:off x="5626606" y="2868168"/>
              <a:ext cx="33655" cy="181610"/>
            </a:xfrm>
            <a:custGeom>
              <a:avLst/>
              <a:gdLst/>
              <a:ahLst/>
              <a:cxnLst/>
              <a:rect l="l" t="t" r="r" b="b"/>
              <a:pathLst>
                <a:path w="33654" h="181610">
                  <a:moveTo>
                    <a:pt x="33337" y="0"/>
                  </a:moveTo>
                  <a:lnTo>
                    <a:pt x="4305" y="0"/>
                  </a:lnTo>
                  <a:lnTo>
                    <a:pt x="2666" y="4851"/>
                  </a:lnTo>
                  <a:lnTo>
                    <a:pt x="1295" y="17932"/>
                  </a:lnTo>
                  <a:lnTo>
                    <a:pt x="355" y="37007"/>
                  </a:lnTo>
                  <a:lnTo>
                    <a:pt x="0" y="59829"/>
                  </a:lnTo>
                  <a:lnTo>
                    <a:pt x="0" y="119545"/>
                  </a:lnTo>
                  <a:lnTo>
                    <a:pt x="355" y="143522"/>
                  </a:lnTo>
                  <a:lnTo>
                    <a:pt x="1295" y="163169"/>
                  </a:lnTo>
                  <a:lnTo>
                    <a:pt x="2666" y="176466"/>
                  </a:lnTo>
                  <a:lnTo>
                    <a:pt x="4305" y="181356"/>
                  </a:lnTo>
                  <a:lnTo>
                    <a:pt x="33337" y="181356"/>
                  </a:lnTo>
                  <a:lnTo>
                    <a:pt x="33337" y="0"/>
                  </a:lnTo>
                  <a:close/>
                </a:path>
              </a:pathLst>
            </a:custGeom>
            <a:solidFill>
              <a:srgbClr val="002846"/>
            </a:solidFill>
          </p:spPr>
          <p:txBody>
            <a:bodyPr wrap="square" lIns="0" tIns="0" rIns="0" bIns="0" rtlCol="0"/>
            <a:lstStyle/>
            <a:p>
              <a:endParaRPr/>
            </a:p>
          </p:txBody>
        </p:sp>
        <p:sp>
          <p:nvSpPr>
            <p:cNvPr id="15" name="object 10">
              <a:extLst>
                <a:ext uri="{FF2B5EF4-FFF2-40B4-BE49-F238E27FC236}">
                  <a16:creationId xmlns:a16="http://schemas.microsoft.com/office/drawing/2014/main" id="{ED6F1E9A-452D-A6CF-DD09-1AEDD6794610}"/>
                </a:ext>
              </a:extLst>
            </p:cNvPr>
            <p:cNvSpPr/>
            <p:nvPr/>
          </p:nvSpPr>
          <p:spPr>
            <a:xfrm>
              <a:off x="5626606" y="2868168"/>
              <a:ext cx="33655" cy="181610"/>
            </a:xfrm>
            <a:custGeom>
              <a:avLst/>
              <a:gdLst/>
              <a:ahLst/>
              <a:cxnLst/>
              <a:rect l="l" t="t" r="r" b="b"/>
              <a:pathLst>
                <a:path w="33654" h="181610">
                  <a:moveTo>
                    <a:pt x="33337" y="0"/>
                  </a:moveTo>
                  <a:lnTo>
                    <a:pt x="4305" y="0"/>
                  </a:lnTo>
                  <a:lnTo>
                    <a:pt x="2666" y="4851"/>
                  </a:lnTo>
                  <a:lnTo>
                    <a:pt x="1295" y="17932"/>
                  </a:lnTo>
                  <a:lnTo>
                    <a:pt x="355" y="37007"/>
                  </a:lnTo>
                  <a:lnTo>
                    <a:pt x="0" y="59829"/>
                  </a:lnTo>
                  <a:lnTo>
                    <a:pt x="0" y="119545"/>
                  </a:lnTo>
                  <a:lnTo>
                    <a:pt x="355" y="143522"/>
                  </a:lnTo>
                  <a:lnTo>
                    <a:pt x="1295" y="163169"/>
                  </a:lnTo>
                  <a:lnTo>
                    <a:pt x="2666" y="176466"/>
                  </a:lnTo>
                  <a:lnTo>
                    <a:pt x="4305" y="181356"/>
                  </a:lnTo>
                  <a:lnTo>
                    <a:pt x="33337" y="181356"/>
                  </a:lnTo>
                  <a:lnTo>
                    <a:pt x="33337" y="0"/>
                  </a:lnTo>
                  <a:close/>
                </a:path>
              </a:pathLst>
            </a:custGeom>
            <a:ln w="9525">
              <a:solidFill>
                <a:srgbClr val="3E3E3E"/>
              </a:solidFill>
            </a:ln>
          </p:spPr>
          <p:txBody>
            <a:bodyPr wrap="square" lIns="0" tIns="0" rIns="0" bIns="0" rtlCol="0"/>
            <a:lstStyle/>
            <a:p>
              <a:endParaRPr/>
            </a:p>
          </p:txBody>
        </p:sp>
        <p:sp>
          <p:nvSpPr>
            <p:cNvPr id="16" name="object 11">
              <a:extLst>
                <a:ext uri="{FF2B5EF4-FFF2-40B4-BE49-F238E27FC236}">
                  <a16:creationId xmlns:a16="http://schemas.microsoft.com/office/drawing/2014/main" id="{9F2D87DB-EE69-D638-59CE-A0290231A28C}"/>
                </a:ext>
              </a:extLst>
            </p:cNvPr>
            <p:cNvSpPr/>
            <p:nvPr/>
          </p:nvSpPr>
          <p:spPr>
            <a:xfrm>
              <a:off x="5269991" y="2804160"/>
              <a:ext cx="114300" cy="0"/>
            </a:xfrm>
            <a:custGeom>
              <a:avLst/>
              <a:gdLst/>
              <a:ahLst/>
              <a:cxnLst/>
              <a:rect l="l" t="t" r="r" b="b"/>
              <a:pathLst>
                <a:path w="114300">
                  <a:moveTo>
                    <a:pt x="0" y="0"/>
                  </a:moveTo>
                  <a:lnTo>
                    <a:pt x="114300" y="0"/>
                  </a:lnTo>
                </a:path>
              </a:pathLst>
            </a:custGeom>
            <a:ln w="21336">
              <a:solidFill>
                <a:srgbClr val="3E3E3E"/>
              </a:solidFill>
            </a:ln>
          </p:spPr>
          <p:txBody>
            <a:bodyPr wrap="square" lIns="0" tIns="0" rIns="0" bIns="0" rtlCol="0"/>
            <a:lstStyle/>
            <a:p>
              <a:endParaRPr/>
            </a:p>
          </p:txBody>
        </p:sp>
      </p:grpSp>
      <p:pic>
        <p:nvPicPr>
          <p:cNvPr id="17" name="object 12">
            <a:extLst>
              <a:ext uri="{FF2B5EF4-FFF2-40B4-BE49-F238E27FC236}">
                <a16:creationId xmlns:a16="http://schemas.microsoft.com/office/drawing/2014/main" id="{E7A2E8EA-4A9B-4CBF-1E99-BE9945615B24}"/>
              </a:ext>
            </a:extLst>
          </p:cNvPr>
          <p:cNvPicPr/>
          <p:nvPr/>
        </p:nvPicPr>
        <p:blipFill>
          <a:blip r:embed="rId5" cstate="email">
            <a:extLst>
              <a:ext uri="{28A0092B-C50C-407E-A947-70E740481C1C}">
                <a14:useLocalDpi xmlns:a14="http://schemas.microsoft.com/office/drawing/2010/main"/>
              </a:ext>
            </a:extLst>
          </a:blip>
          <a:stretch>
            <a:fillRect/>
          </a:stretch>
        </p:blipFill>
        <p:spPr>
          <a:xfrm>
            <a:off x="2136647" y="2827405"/>
            <a:ext cx="757427" cy="737229"/>
          </a:xfrm>
          <a:prstGeom prst="rect">
            <a:avLst/>
          </a:prstGeom>
        </p:spPr>
      </p:pic>
      <p:sp>
        <p:nvSpPr>
          <p:cNvPr id="18" name="object 13">
            <a:extLst>
              <a:ext uri="{FF2B5EF4-FFF2-40B4-BE49-F238E27FC236}">
                <a16:creationId xmlns:a16="http://schemas.microsoft.com/office/drawing/2014/main" id="{F23CC414-DDDB-6694-49D1-0DE3D91E7626}"/>
              </a:ext>
            </a:extLst>
          </p:cNvPr>
          <p:cNvSpPr txBox="1"/>
          <p:nvPr/>
        </p:nvSpPr>
        <p:spPr>
          <a:xfrm>
            <a:off x="2625001" y="2742407"/>
            <a:ext cx="228600" cy="116839"/>
          </a:xfrm>
          <a:prstGeom prst="rect">
            <a:avLst/>
          </a:prstGeom>
        </p:spPr>
        <p:txBody>
          <a:bodyPr vert="horz" wrap="square" lIns="0" tIns="12700" rIns="0" bIns="0" rtlCol="0">
            <a:spAutoFit/>
          </a:bodyPr>
          <a:lstStyle/>
          <a:p>
            <a:pPr marL="38100">
              <a:lnSpc>
                <a:spcPct val="100000"/>
              </a:lnSpc>
              <a:spcBef>
                <a:spcPts val="100"/>
              </a:spcBef>
            </a:pPr>
            <a:r>
              <a:rPr sz="600" spc="-25">
                <a:solidFill>
                  <a:srgbClr val="FFFFFF"/>
                </a:solidFill>
                <a:latin typeface="Lucida Sans"/>
                <a:cs typeface="Lucida Sans"/>
              </a:rPr>
              <a:t>CO</a:t>
            </a:r>
            <a:r>
              <a:rPr sz="600" spc="-37" baseline="-20833">
                <a:solidFill>
                  <a:srgbClr val="FFFFFF"/>
                </a:solidFill>
                <a:latin typeface="Lucida Sans"/>
                <a:cs typeface="Lucida Sans"/>
              </a:rPr>
              <a:t>2</a:t>
            </a:r>
            <a:endParaRPr sz="600" baseline="-20833">
              <a:latin typeface="Lucida Sans"/>
              <a:cs typeface="Lucida Sans"/>
            </a:endParaRPr>
          </a:p>
        </p:txBody>
      </p:sp>
      <p:pic>
        <p:nvPicPr>
          <p:cNvPr id="19" name="object 14">
            <a:extLst>
              <a:ext uri="{FF2B5EF4-FFF2-40B4-BE49-F238E27FC236}">
                <a16:creationId xmlns:a16="http://schemas.microsoft.com/office/drawing/2014/main" id="{7FF02793-A92B-2940-330F-2A185DAFE28F}"/>
              </a:ext>
            </a:extLst>
          </p:cNvPr>
          <p:cNvPicPr/>
          <p:nvPr/>
        </p:nvPicPr>
        <p:blipFill>
          <a:blip r:embed="rId6" cstate="email">
            <a:extLst>
              <a:ext uri="{28A0092B-C50C-407E-A947-70E740481C1C}">
                <a14:useLocalDpi xmlns:a14="http://schemas.microsoft.com/office/drawing/2010/main"/>
              </a:ext>
            </a:extLst>
          </a:blip>
          <a:stretch>
            <a:fillRect/>
          </a:stretch>
        </p:blipFill>
        <p:spPr>
          <a:xfrm>
            <a:off x="2970276" y="3224784"/>
            <a:ext cx="618743" cy="339851"/>
          </a:xfrm>
          <a:prstGeom prst="rect">
            <a:avLst/>
          </a:prstGeom>
        </p:spPr>
      </p:pic>
      <p:sp>
        <p:nvSpPr>
          <p:cNvPr id="20" name="object 16">
            <a:extLst>
              <a:ext uri="{FF2B5EF4-FFF2-40B4-BE49-F238E27FC236}">
                <a16:creationId xmlns:a16="http://schemas.microsoft.com/office/drawing/2014/main" id="{B7D59099-0B05-1F99-EE6D-9275691A8B87}"/>
              </a:ext>
            </a:extLst>
          </p:cNvPr>
          <p:cNvSpPr txBox="1"/>
          <p:nvPr/>
        </p:nvSpPr>
        <p:spPr>
          <a:xfrm>
            <a:off x="153923" y="5797297"/>
            <a:ext cx="9336918" cy="559054"/>
          </a:xfrm>
          <a:prstGeom prst="rect">
            <a:avLst/>
          </a:prstGeom>
          <a:solidFill>
            <a:srgbClr val="0086EB"/>
          </a:solidFill>
        </p:spPr>
        <p:txBody>
          <a:bodyPr vert="horz" wrap="square" lIns="0" tIns="63500" rIns="0" bIns="0" rtlCol="0">
            <a:normAutofit/>
          </a:bodyPr>
          <a:lstStyle/>
          <a:p>
            <a:pPr marL="1605280">
              <a:lnSpc>
                <a:spcPct val="100000"/>
              </a:lnSpc>
              <a:spcBef>
                <a:spcPts val="500"/>
              </a:spcBef>
            </a:pPr>
            <a:r>
              <a:rPr sz="1000" spc="60" dirty="0">
                <a:solidFill>
                  <a:srgbClr val="FFFFFF"/>
                </a:solidFill>
                <a:latin typeface="Lucida Sans"/>
                <a:cs typeface="Lucida Sans"/>
              </a:rPr>
              <a:t>SUMMIT</a:t>
            </a:r>
            <a:r>
              <a:rPr sz="1000" spc="120" dirty="0">
                <a:solidFill>
                  <a:srgbClr val="FFFFFF"/>
                </a:solidFill>
                <a:latin typeface="Lucida Sans"/>
                <a:cs typeface="Lucida Sans"/>
              </a:rPr>
              <a:t> </a:t>
            </a:r>
            <a:r>
              <a:rPr sz="1000" spc="114" dirty="0">
                <a:solidFill>
                  <a:srgbClr val="FFFFFF"/>
                </a:solidFill>
                <a:latin typeface="Lucida Sans"/>
                <a:cs typeface="Lucida Sans"/>
              </a:rPr>
              <a:t>CARBON</a:t>
            </a:r>
            <a:r>
              <a:rPr sz="1000" spc="110" dirty="0">
                <a:solidFill>
                  <a:srgbClr val="FFFFFF"/>
                </a:solidFill>
                <a:latin typeface="Lucida Sans"/>
                <a:cs typeface="Lucida Sans"/>
              </a:rPr>
              <a:t> </a:t>
            </a:r>
            <a:r>
              <a:rPr sz="1000" spc="95" dirty="0">
                <a:solidFill>
                  <a:srgbClr val="FFFFFF"/>
                </a:solidFill>
                <a:latin typeface="Lucida Sans"/>
                <a:cs typeface="Lucida Sans"/>
              </a:rPr>
              <a:t>SOLUTIONS</a:t>
            </a:r>
            <a:r>
              <a:rPr sz="1000" spc="130" dirty="0">
                <a:solidFill>
                  <a:srgbClr val="FFFFFF"/>
                </a:solidFill>
                <a:latin typeface="Lucida Sans"/>
                <a:cs typeface="Lucida Sans"/>
              </a:rPr>
              <a:t> </a:t>
            </a:r>
            <a:r>
              <a:rPr sz="1000" spc="70" dirty="0">
                <a:solidFill>
                  <a:srgbClr val="FFFFFF"/>
                </a:solidFill>
                <a:latin typeface="Lucida Sans"/>
                <a:cs typeface="Lucida Sans"/>
              </a:rPr>
              <a:t>IS</a:t>
            </a:r>
            <a:r>
              <a:rPr sz="1000" spc="105" dirty="0">
                <a:solidFill>
                  <a:srgbClr val="FFFFFF"/>
                </a:solidFill>
                <a:latin typeface="Lucida Sans"/>
                <a:cs typeface="Lucida Sans"/>
              </a:rPr>
              <a:t> </a:t>
            </a:r>
            <a:r>
              <a:rPr sz="1000" spc="70" dirty="0">
                <a:solidFill>
                  <a:srgbClr val="FFFFFF"/>
                </a:solidFill>
                <a:latin typeface="Lucida Sans"/>
                <a:cs typeface="Lucida Sans"/>
              </a:rPr>
              <a:t>COMMITTED</a:t>
            </a:r>
            <a:r>
              <a:rPr sz="1000" spc="130" dirty="0">
                <a:solidFill>
                  <a:srgbClr val="FFFFFF"/>
                </a:solidFill>
                <a:latin typeface="Lucida Sans"/>
                <a:cs typeface="Lucida Sans"/>
              </a:rPr>
              <a:t> </a:t>
            </a:r>
            <a:r>
              <a:rPr sz="1000" spc="60" dirty="0">
                <a:solidFill>
                  <a:srgbClr val="FFFFFF"/>
                </a:solidFill>
                <a:latin typeface="Lucida Sans"/>
                <a:cs typeface="Lucida Sans"/>
              </a:rPr>
              <a:t>TO</a:t>
            </a:r>
            <a:r>
              <a:rPr sz="1000" spc="105" dirty="0">
                <a:solidFill>
                  <a:srgbClr val="FFFFFF"/>
                </a:solidFill>
                <a:latin typeface="Lucida Sans"/>
                <a:cs typeface="Lucida Sans"/>
              </a:rPr>
              <a:t> </a:t>
            </a:r>
            <a:r>
              <a:rPr sz="1000" spc="75" dirty="0">
                <a:solidFill>
                  <a:srgbClr val="FFFFFF"/>
                </a:solidFill>
                <a:latin typeface="Lucida Sans"/>
                <a:cs typeface="Lucida Sans"/>
              </a:rPr>
              <a:t>UTILIZING</a:t>
            </a:r>
            <a:r>
              <a:rPr sz="1000" spc="125" dirty="0">
                <a:solidFill>
                  <a:srgbClr val="FFFFFF"/>
                </a:solidFill>
                <a:latin typeface="Lucida Sans"/>
                <a:cs typeface="Lucida Sans"/>
              </a:rPr>
              <a:t> </a:t>
            </a:r>
            <a:r>
              <a:rPr sz="1000" spc="105" dirty="0">
                <a:solidFill>
                  <a:srgbClr val="FFFFFF"/>
                </a:solidFill>
                <a:latin typeface="Lucida Sans"/>
                <a:cs typeface="Lucida Sans"/>
              </a:rPr>
              <a:t>LOCAL</a:t>
            </a:r>
            <a:r>
              <a:rPr sz="1000" spc="125" dirty="0">
                <a:solidFill>
                  <a:srgbClr val="FFFFFF"/>
                </a:solidFill>
                <a:latin typeface="Lucida Sans"/>
                <a:cs typeface="Lucida Sans"/>
              </a:rPr>
              <a:t> </a:t>
            </a:r>
            <a:r>
              <a:rPr sz="1000" spc="80" dirty="0">
                <a:solidFill>
                  <a:srgbClr val="FFFFFF"/>
                </a:solidFill>
                <a:latin typeface="Lucida Sans"/>
                <a:cs typeface="Lucida Sans"/>
              </a:rPr>
              <a:t>UNION</a:t>
            </a:r>
            <a:r>
              <a:rPr sz="1000" spc="114" dirty="0">
                <a:solidFill>
                  <a:srgbClr val="FFFFFF"/>
                </a:solidFill>
                <a:latin typeface="Lucida Sans"/>
                <a:cs typeface="Lucida Sans"/>
              </a:rPr>
              <a:t> </a:t>
            </a:r>
            <a:r>
              <a:rPr sz="1000" spc="60" dirty="0">
                <a:solidFill>
                  <a:srgbClr val="FFFFFF"/>
                </a:solidFill>
                <a:latin typeface="Lucida Sans"/>
                <a:cs typeface="Lucida Sans"/>
              </a:rPr>
              <a:t>AND</a:t>
            </a:r>
            <a:endParaRPr lang="en-US" sz="1000" dirty="0">
              <a:latin typeface="Lucida Sans"/>
              <a:cs typeface="Lucida Sans"/>
            </a:endParaRPr>
          </a:p>
          <a:p>
            <a:pPr marL="1082675" marR="1080135" indent="222250">
              <a:lnSpc>
                <a:spcPct val="100000"/>
              </a:lnSpc>
            </a:pPr>
            <a:r>
              <a:rPr lang="en-US" sz="1000" spc="105" dirty="0">
                <a:solidFill>
                  <a:srgbClr val="FFFFFF"/>
                </a:solidFill>
                <a:latin typeface="Lucida Sans"/>
                <a:cs typeface="Lucida Sans"/>
              </a:rPr>
              <a:t>NON-</a:t>
            </a:r>
            <a:r>
              <a:rPr lang="en-US" sz="1000" spc="80" dirty="0">
                <a:solidFill>
                  <a:srgbClr val="FFFFFF"/>
                </a:solidFill>
                <a:latin typeface="Lucida Sans"/>
                <a:cs typeface="Lucida Sans"/>
              </a:rPr>
              <a:t>UNION</a:t>
            </a:r>
            <a:r>
              <a:rPr lang="en-US" sz="1000" spc="110" dirty="0">
                <a:solidFill>
                  <a:srgbClr val="FFFFFF"/>
                </a:solidFill>
                <a:latin typeface="Lucida Sans"/>
                <a:cs typeface="Lucida Sans"/>
              </a:rPr>
              <a:t> </a:t>
            </a:r>
            <a:r>
              <a:rPr lang="en-US" sz="1000" spc="90" dirty="0">
                <a:solidFill>
                  <a:srgbClr val="FFFFFF"/>
                </a:solidFill>
                <a:latin typeface="Lucida Sans"/>
                <a:cs typeface="Lucida Sans"/>
              </a:rPr>
              <a:t>CONTRACTORS,</a:t>
            </a:r>
            <a:r>
              <a:rPr lang="en-US" sz="1000" spc="135" dirty="0">
                <a:solidFill>
                  <a:srgbClr val="FFFFFF"/>
                </a:solidFill>
                <a:latin typeface="Lucida Sans"/>
                <a:cs typeface="Lucida Sans"/>
              </a:rPr>
              <a:t> </a:t>
            </a:r>
            <a:r>
              <a:rPr lang="en-US" sz="1000" spc="105" dirty="0">
                <a:solidFill>
                  <a:srgbClr val="FFFFFF"/>
                </a:solidFill>
                <a:latin typeface="Lucida Sans"/>
                <a:cs typeface="Lucida Sans"/>
              </a:rPr>
              <a:t>LOCAL</a:t>
            </a:r>
            <a:r>
              <a:rPr lang="en-US" sz="1000" spc="125" dirty="0">
                <a:solidFill>
                  <a:srgbClr val="FFFFFF"/>
                </a:solidFill>
                <a:latin typeface="Lucida Sans"/>
                <a:cs typeface="Lucida Sans"/>
              </a:rPr>
              <a:t> </a:t>
            </a:r>
            <a:r>
              <a:rPr lang="en-US" sz="1000" spc="105" dirty="0">
                <a:solidFill>
                  <a:srgbClr val="FFFFFF"/>
                </a:solidFill>
                <a:latin typeface="Lucida Sans"/>
                <a:cs typeface="Lucida Sans"/>
              </a:rPr>
              <a:t>SUPPLIERS,</a:t>
            </a:r>
            <a:r>
              <a:rPr lang="en-US" sz="1000" spc="165" dirty="0">
                <a:solidFill>
                  <a:srgbClr val="FFFFFF"/>
                </a:solidFill>
                <a:latin typeface="Lucida Sans"/>
                <a:cs typeface="Lucida Sans"/>
              </a:rPr>
              <a:t> </a:t>
            </a:r>
            <a:r>
              <a:rPr lang="en-US" sz="1000" spc="90" dirty="0">
                <a:solidFill>
                  <a:srgbClr val="FFFFFF"/>
                </a:solidFill>
                <a:latin typeface="Lucida Sans"/>
                <a:cs typeface="Lucida Sans"/>
              </a:rPr>
              <a:t>AND</a:t>
            </a:r>
            <a:r>
              <a:rPr lang="en-US" sz="1000" spc="95" dirty="0">
                <a:solidFill>
                  <a:srgbClr val="FFFFFF"/>
                </a:solidFill>
                <a:latin typeface="Lucida Sans"/>
                <a:cs typeface="Lucida Sans"/>
              </a:rPr>
              <a:t> </a:t>
            </a:r>
            <a:r>
              <a:rPr lang="en-US" sz="1000" spc="105" dirty="0">
                <a:solidFill>
                  <a:srgbClr val="FFFFFF"/>
                </a:solidFill>
                <a:latin typeface="Lucida Sans"/>
                <a:cs typeface="Lucida Sans"/>
              </a:rPr>
              <a:t>LOCAL</a:t>
            </a:r>
            <a:r>
              <a:rPr lang="en-US" sz="1000" spc="125" dirty="0">
                <a:solidFill>
                  <a:srgbClr val="FFFFFF"/>
                </a:solidFill>
                <a:latin typeface="Lucida Sans"/>
                <a:cs typeface="Lucida Sans"/>
              </a:rPr>
              <a:t> </a:t>
            </a:r>
            <a:r>
              <a:rPr lang="en-US" sz="1000" spc="130" dirty="0">
                <a:solidFill>
                  <a:srgbClr val="FFFFFF"/>
                </a:solidFill>
                <a:latin typeface="Lucida Sans"/>
                <a:cs typeface="Lucida Sans"/>
              </a:rPr>
              <a:t>BUSINESSES</a:t>
            </a:r>
            <a:r>
              <a:rPr lang="en-US" sz="1000" spc="140" dirty="0">
                <a:solidFill>
                  <a:srgbClr val="FFFFFF"/>
                </a:solidFill>
                <a:latin typeface="Lucida Sans"/>
                <a:cs typeface="Lucida Sans"/>
              </a:rPr>
              <a:t> </a:t>
            </a:r>
            <a:r>
              <a:rPr lang="en-US" sz="1000" spc="60" dirty="0">
                <a:solidFill>
                  <a:srgbClr val="FFFFFF"/>
                </a:solidFill>
                <a:latin typeface="Lucida Sans"/>
                <a:cs typeface="Lucida Sans"/>
              </a:rPr>
              <a:t>TO</a:t>
            </a:r>
            <a:r>
              <a:rPr lang="en-US" sz="1000" spc="100" dirty="0">
                <a:solidFill>
                  <a:srgbClr val="FFFFFF"/>
                </a:solidFill>
                <a:latin typeface="Lucida Sans"/>
                <a:cs typeface="Lucida Sans"/>
              </a:rPr>
              <a:t> PROVIDE </a:t>
            </a:r>
            <a:r>
              <a:rPr lang="en-US" sz="1000" spc="90" dirty="0">
                <a:solidFill>
                  <a:srgbClr val="FFFFFF"/>
                </a:solidFill>
                <a:latin typeface="Lucida Sans"/>
                <a:cs typeface="Lucida Sans"/>
              </a:rPr>
              <a:t>ONGOING</a:t>
            </a:r>
            <a:r>
              <a:rPr lang="en-US" sz="1000" spc="100" dirty="0">
                <a:solidFill>
                  <a:srgbClr val="FFFFFF"/>
                </a:solidFill>
                <a:latin typeface="Lucida Sans"/>
                <a:cs typeface="Lucida Sans"/>
              </a:rPr>
              <a:t> </a:t>
            </a:r>
            <a:r>
              <a:rPr lang="en-US" sz="1000" spc="85" dirty="0">
                <a:solidFill>
                  <a:srgbClr val="FFFFFF"/>
                </a:solidFill>
                <a:latin typeface="Lucida Sans"/>
                <a:cs typeface="Lucida Sans"/>
              </a:rPr>
              <a:t>ECONOMIC</a:t>
            </a:r>
            <a:r>
              <a:rPr lang="en-US" sz="1000" spc="114" dirty="0">
                <a:solidFill>
                  <a:srgbClr val="FFFFFF"/>
                </a:solidFill>
                <a:latin typeface="Lucida Sans"/>
                <a:cs typeface="Lucida Sans"/>
              </a:rPr>
              <a:t> </a:t>
            </a:r>
            <a:r>
              <a:rPr lang="en-US" sz="1000" spc="125" dirty="0">
                <a:solidFill>
                  <a:srgbClr val="FFFFFF"/>
                </a:solidFill>
                <a:latin typeface="Lucida Sans"/>
                <a:cs typeface="Lucida Sans"/>
              </a:rPr>
              <a:t>BENEFITS </a:t>
            </a:r>
            <a:r>
              <a:rPr lang="en-US" sz="1000" spc="60" dirty="0">
                <a:solidFill>
                  <a:srgbClr val="FFFFFF"/>
                </a:solidFill>
                <a:latin typeface="Lucida Sans"/>
                <a:cs typeface="Lucida Sans"/>
              </a:rPr>
              <a:t>TO</a:t>
            </a:r>
            <a:r>
              <a:rPr lang="en-US" sz="1000" spc="100" dirty="0">
                <a:solidFill>
                  <a:srgbClr val="FFFFFF"/>
                </a:solidFill>
                <a:latin typeface="Lucida Sans"/>
                <a:cs typeface="Lucida Sans"/>
              </a:rPr>
              <a:t> </a:t>
            </a:r>
            <a:r>
              <a:rPr lang="en-US" sz="1000" spc="105" dirty="0">
                <a:solidFill>
                  <a:srgbClr val="FFFFFF"/>
                </a:solidFill>
                <a:latin typeface="Lucida Sans"/>
                <a:cs typeface="Lucida Sans"/>
              </a:rPr>
              <a:t>LOCAL</a:t>
            </a:r>
            <a:r>
              <a:rPr lang="en-US" sz="1000" spc="125" dirty="0">
                <a:solidFill>
                  <a:srgbClr val="FFFFFF"/>
                </a:solidFill>
                <a:latin typeface="Lucida Sans"/>
                <a:cs typeface="Lucida Sans"/>
              </a:rPr>
              <a:t> </a:t>
            </a:r>
            <a:r>
              <a:rPr lang="en-US" sz="1000" spc="80" dirty="0">
                <a:solidFill>
                  <a:srgbClr val="FFFFFF"/>
                </a:solidFill>
                <a:latin typeface="Lucida Sans"/>
                <a:cs typeface="Lucida Sans"/>
              </a:rPr>
              <a:t>COMMUNITIES</a:t>
            </a:r>
            <a:r>
              <a:rPr lang="en-US" sz="1000" spc="125" dirty="0">
                <a:solidFill>
                  <a:srgbClr val="FFFFFF"/>
                </a:solidFill>
                <a:latin typeface="Lucida Sans"/>
                <a:cs typeface="Lucida Sans"/>
              </a:rPr>
              <a:t> </a:t>
            </a:r>
            <a:r>
              <a:rPr lang="en-US" sz="1000" spc="114" dirty="0">
                <a:solidFill>
                  <a:srgbClr val="FFFFFF"/>
                </a:solidFill>
                <a:latin typeface="Lucida Sans"/>
                <a:cs typeface="Lucida Sans"/>
              </a:rPr>
              <a:t>ACROSS SOUTH DAKOTA</a:t>
            </a:r>
            <a:r>
              <a:rPr lang="en-US" sz="1000" spc="110" dirty="0">
                <a:solidFill>
                  <a:srgbClr val="FFFFFF"/>
                </a:solidFill>
                <a:latin typeface="Lucida Sans"/>
                <a:cs typeface="Lucida Sans"/>
              </a:rPr>
              <a:t> </a:t>
            </a:r>
            <a:r>
              <a:rPr lang="en-US" sz="1000" spc="90" dirty="0">
                <a:solidFill>
                  <a:srgbClr val="FFFFFF"/>
                </a:solidFill>
                <a:latin typeface="Lucida Sans"/>
                <a:cs typeface="Lucida Sans"/>
              </a:rPr>
              <a:t>AND</a:t>
            </a:r>
            <a:r>
              <a:rPr lang="en-US" sz="1000" spc="95" dirty="0">
                <a:solidFill>
                  <a:srgbClr val="FFFFFF"/>
                </a:solidFill>
                <a:latin typeface="Lucida Sans"/>
                <a:cs typeface="Lucida Sans"/>
              </a:rPr>
              <a:t> </a:t>
            </a:r>
            <a:r>
              <a:rPr lang="en-US" sz="1000" spc="80" dirty="0">
                <a:solidFill>
                  <a:srgbClr val="FFFFFF"/>
                </a:solidFill>
                <a:latin typeface="Lucida Sans"/>
                <a:cs typeface="Lucida Sans"/>
              </a:rPr>
              <a:t>THE</a:t>
            </a:r>
            <a:r>
              <a:rPr lang="en-US" sz="1000" spc="120" dirty="0">
                <a:solidFill>
                  <a:srgbClr val="FFFFFF"/>
                </a:solidFill>
                <a:latin typeface="Lucida Sans"/>
                <a:cs typeface="Lucida Sans"/>
              </a:rPr>
              <a:t> </a:t>
            </a:r>
            <a:r>
              <a:rPr lang="en-US" sz="1000" spc="85" dirty="0">
                <a:solidFill>
                  <a:srgbClr val="FFFFFF"/>
                </a:solidFill>
                <a:latin typeface="Lucida Sans"/>
                <a:cs typeface="Lucida Sans"/>
              </a:rPr>
              <a:t>MIDWEST.</a:t>
            </a:r>
            <a:endParaRPr lang="en-US" sz="1000" dirty="0">
              <a:latin typeface="Lucida Sans"/>
              <a:cs typeface="Lucida Sans"/>
            </a:endParaRPr>
          </a:p>
        </p:txBody>
      </p:sp>
      <p:sp>
        <p:nvSpPr>
          <p:cNvPr id="21" name="Oval 20">
            <a:extLst>
              <a:ext uri="{FF2B5EF4-FFF2-40B4-BE49-F238E27FC236}">
                <a16:creationId xmlns:a16="http://schemas.microsoft.com/office/drawing/2014/main" id="{46BA46C1-B48C-A3F7-C754-AA818FEA5AE6}"/>
              </a:ext>
            </a:extLst>
          </p:cNvPr>
          <p:cNvSpPr/>
          <p:nvPr/>
        </p:nvSpPr>
        <p:spPr>
          <a:xfrm>
            <a:off x="470739" y="2053660"/>
            <a:ext cx="1036091" cy="1053163"/>
          </a:xfrm>
          <a:prstGeom prst="ellipse">
            <a:avLst/>
          </a:prstGeom>
          <a:solidFill>
            <a:srgbClr val="E8E5ED"/>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rgbClr val="0D2843"/>
              </a:solidFill>
            </a:endParaRPr>
          </a:p>
          <a:p>
            <a:pPr algn="ctr"/>
            <a:r>
              <a:rPr lang="en-US" sz="1400" b="1">
                <a:solidFill>
                  <a:srgbClr val="2484C6"/>
                </a:solidFill>
              </a:rPr>
              <a:t>$8 Billion </a:t>
            </a:r>
          </a:p>
        </p:txBody>
      </p:sp>
      <p:graphicFrame>
        <p:nvGraphicFramePr>
          <p:cNvPr id="22" name="Table 6">
            <a:extLst>
              <a:ext uri="{FF2B5EF4-FFF2-40B4-BE49-F238E27FC236}">
                <a16:creationId xmlns:a16="http://schemas.microsoft.com/office/drawing/2014/main" id="{27264B87-9507-9B63-8932-98771E43A78F}"/>
              </a:ext>
            </a:extLst>
          </p:cNvPr>
          <p:cNvGraphicFramePr>
            <a:graphicFrameLocks noGrp="1"/>
          </p:cNvGraphicFramePr>
          <p:nvPr>
            <p:extLst>
              <p:ext uri="{D42A27DB-BD31-4B8C-83A1-F6EECF244321}">
                <p14:modId xmlns:p14="http://schemas.microsoft.com/office/powerpoint/2010/main" val="1874635024"/>
              </p:ext>
            </p:extLst>
          </p:nvPr>
        </p:nvGraphicFramePr>
        <p:xfrm>
          <a:off x="1506830" y="2316107"/>
          <a:ext cx="5151756" cy="370840"/>
        </p:xfrm>
        <a:graphic>
          <a:graphicData uri="http://schemas.openxmlformats.org/drawingml/2006/table">
            <a:tbl>
              <a:tblPr firstRow="1" bandRow="1">
                <a:tableStyleId>{5C22544A-7EE6-4342-B048-85BDC9FD1C3A}</a:tableStyleId>
              </a:tblPr>
              <a:tblGrid>
                <a:gridCol w="5151756">
                  <a:extLst>
                    <a:ext uri="{9D8B030D-6E8A-4147-A177-3AD203B41FA5}">
                      <a16:colId xmlns:a16="http://schemas.microsoft.com/office/drawing/2014/main" val="1522046675"/>
                    </a:ext>
                  </a:extLst>
                </a:gridCol>
              </a:tblGrid>
              <a:tr h="370840">
                <a:tc>
                  <a:txBody>
                    <a:bodyPr/>
                    <a:lstStyle/>
                    <a:p>
                      <a:pPr algn="l"/>
                      <a:r>
                        <a:rPr lang="en-US" sz="1600" dirty="0">
                          <a:solidFill>
                            <a:schemeClr val="bg1">
                              <a:lumMod val="50000"/>
                            </a:schemeClr>
                          </a:solidFill>
                          <a:latin typeface="+mn-lt"/>
                        </a:rPr>
                        <a:t>Capital Investment – Total Project</a:t>
                      </a:r>
                    </a:p>
                  </a:txBody>
                  <a:tcPr marL="83128" marR="83128">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83528580"/>
                  </a:ext>
                </a:extLst>
              </a:tr>
            </a:tbl>
          </a:graphicData>
        </a:graphic>
      </p:graphicFrame>
      <p:sp>
        <p:nvSpPr>
          <p:cNvPr id="23" name="Oval 22">
            <a:extLst>
              <a:ext uri="{FF2B5EF4-FFF2-40B4-BE49-F238E27FC236}">
                <a16:creationId xmlns:a16="http://schemas.microsoft.com/office/drawing/2014/main" id="{0E3658B0-F1DD-0922-2E15-2175D6379892}"/>
              </a:ext>
            </a:extLst>
          </p:cNvPr>
          <p:cNvSpPr/>
          <p:nvPr/>
        </p:nvSpPr>
        <p:spPr>
          <a:xfrm>
            <a:off x="5059909" y="2053660"/>
            <a:ext cx="1036091" cy="1053163"/>
          </a:xfrm>
          <a:prstGeom prst="ellipse">
            <a:avLst/>
          </a:prstGeom>
          <a:solidFill>
            <a:srgbClr val="E8E5ED"/>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600" b="1" dirty="0">
              <a:solidFill>
                <a:schemeClr val="accent3"/>
              </a:solidFill>
              <a:latin typeface="Gotham HTF Book"/>
            </a:endParaRPr>
          </a:p>
          <a:p>
            <a:pPr algn="ctr"/>
            <a:r>
              <a:rPr lang="en-US" sz="1400" b="1" dirty="0">
                <a:solidFill>
                  <a:srgbClr val="2484C6"/>
                </a:solidFill>
              </a:rPr>
              <a:t>$1.7 Billion </a:t>
            </a:r>
          </a:p>
        </p:txBody>
      </p:sp>
      <p:graphicFrame>
        <p:nvGraphicFramePr>
          <p:cNvPr id="25" name="Table 6">
            <a:extLst>
              <a:ext uri="{FF2B5EF4-FFF2-40B4-BE49-F238E27FC236}">
                <a16:creationId xmlns:a16="http://schemas.microsoft.com/office/drawing/2014/main" id="{882EC8DD-7A4B-4BEA-B6A1-BB4D216E6169}"/>
              </a:ext>
            </a:extLst>
          </p:cNvPr>
          <p:cNvGraphicFramePr>
            <a:graphicFrameLocks noGrp="1"/>
          </p:cNvGraphicFramePr>
          <p:nvPr>
            <p:extLst>
              <p:ext uri="{D42A27DB-BD31-4B8C-83A1-F6EECF244321}">
                <p14:modId xmlns:p14="http://schemas.microsoft.com/office/powerpoint/2010/main" val="1679466363"/>
              </p:ext>
            </p:extLst>
          </p:nvPr>
        </p:nvGraphicFramePr>
        <p:xfrm>
          <a:off x="6007100" y="2340625"/>
          <a:ext cx="6386926" cy="370840"/>
        </p:xfrm>
        <a:graphic>
          <a:graphicData uri="http://schemas.openxmlformats.org/drawingml/2006/table">
            <a:tbl>
              <a:tblPr firstRow="1" bandRow="1">
                <a:tableStyleId>{5C22544A-7EE6-4342-B048-85BDC9FD1C3A}</a:tableStyleId>
              </a:tblPr>
              <a:tblGrid>
                <a:gridCol w="6386926">
                  <a:extLst>
                    <a:ext uri="{9D8B030D-6E8A-4147-A177-3AD203B41FA5}">
                      <a16:colId xmlns:a16="http://schemas.microsoft.com/office/drawing/2014/main" val="1522046675"/>
                    </a:ext>
                  </a:extLst>
                </a:gridCol>
              </a:tblGrid>
              <a:tr h="370840">
                <a:tc>
                  <a:txBody>
                    <a:bodyPr/>
                    <a:lstStyle/>
                    <a:p>
                      <a:pPr algn="l"/>
                      <a:r>
                        <a:rPr lang="en-US" sz="1600" dirty="0">
                          <a:solidFill>
                            <a:schemeClr val="bg1">
                              <a:lumMod val="50000"/>
                            </a:schemeClr>
                          </a:solidFill>
                          <a:latin typeface="+mn-lt"/>
                        </a:rPr>
                        <a:t>Capital Investment – South Dakota</a:t>
                      </a:r>
                    </a:p>
                  </a:txBody>
                  <a:tcPr marL="83128" marR="83128">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83528580"/>
                  </a:ext>
                </a:extLst>
              </a:tr>
            </a:tbl>
          </a:graphicData>
        </a:graphic>
      </p:graphicFrame>
    </p:spTree>
    <p:extLst>
      <p:ext uri="{BB962C8B-B14F-4D97-AF65-F5344CB8AC3E}">
        <p14:creationId xmlns:p14="http://schemas.microsoft.com/office/powerpoint/2010/main" val="1044435523"/>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S_PowerpointTemplate_V1" id="{BB2B9AF3-48ED-6A4B-B795-7356E9F1C19D}" vid="{D88824AD-0CD6-1149-8B19-019E7755ADC3}"/>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S_PowerpointTemplate_V1" id="{BB2B9AF3-48ED-6A4B-B795-7356E9F1C19D}" vid="{ADB05A17-0774-EB4D-96C5-73E832FAE71C}"/>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S_PowerpointTemplate_V1" id="{BB2B9AF3-48ED-6A4B-B795-7356E9F1C19D}" vid="{4721A587-3E55-8443-BBB9-731A032A08A6}"/>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S_PowerpointTemplate_V1" id="{BB2B9AF3-48ED-6A4B-B795-7356E9F1C19D}" vid="{D88824AD-0CD6-1149-8B19-019E7755ADC3}"/>
    </a:ext>
  </a:extLst>
</a:theme>
</file>

<file path=ppt/theme/theme7.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819c0a3-9f5b-420a-adef-4dadd59d71be" xsi:nil="true"/>
    <lcf76f155ced4ddcb4097134ff3c332f xmlns="f96e60f3-872c-47ba-9bd8-acd4978612f9">
      <Terms xmlns="http://schemas.microsoft.com/office/infopath/2007/PartnerControls"/>
    </lcf76f155ced4ddcb4097134ff3c332f>
    <SharedWithUsers xmlns="e819c0a3-9f5b-420a-adef-4dadd59d71be">
      <UserInfo>
        <DisplayName>Ben Nelson</DisplayName>
        <AccountId>74</AccountId>
        <AccountType/>
      </UserInfo>
      <UserInfo>
        <DisplayName>Mae Burnette</DisplayName>
        <AccountId>139</AccountId>
        <AccountType/>
      </UserInfo>
      <UserInfo>
        <DisplayName>Kaylee Langrell</DisplayName>
        <AccountId>180</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9672E4AEFD4654C969D30A49AD59DCD" ma:contentTypeVersion="17" ma:contentTypeDescription="Create a new document." ma:contentTypeScope="" ma:versionID="ecdb20410df83ff4de5158c574c31fa0">
  <xsd:schema xmlns:xsd="http://www.w3.org/2001/XMLSchema" xmlns:xs="http://www.w3.org/2001/XMLSchema" xmlns:p="http://schemas.microsoft.com/office/2006/metadata/properties" xmlns:ns2="f96e60f3-872c-47ba-9bd8-acd4978612f9" xmlns:ns3="e819c0a3-9f5b-420a-adef-4dadd59d71be" targetNamespace="http://schemas.microsoft.com/office/2006/metadata/properties" ma:root="true" ma:fieldsID="5716e8a449b94831777ec47e60d8e200" ns2:_="" ns3:_="">
    <xsd:import namespace="f96e60f3-872c-47ba-9bd8-acd4978612f9"/>
    <xsd:import namespace="e819c0a3-9f5b-420a-adef-4dadd59d71b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ObjectDetectorVersions" minOccurs="0"/>
                <xsd:element ref="ns2:MediaLengthInSecond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6e60f3-872c-47ba-9bd8-acd4978612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45ba135-ba2d-470d-9eb5-16e99cb5b54e"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Location" ma:index="23" nillable="true" ma:displayName="Loca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819c0a3-9f5b-420a-adef-4dadd59d71b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53dc38c-cf58-4baf-89d8-2caeb02dc136}" ma:internalName="TaxCatchAll" ma:showField="CatchAllData" ma:web="e819c0a3-9f5b-420a-adef-4dadd59d71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6350FF-5B69-499E-9A27-DC249BB16D69}">
  <ds:schemaRefs>
    <ds:schemaRef ds:uri="e819c0a3-9f5b-420a-adef-4dadd59d71be"/>
    <ds:schemaRef ds:uri="f96e60f3-872c-47ba-9bd8-acd4978612f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4E40E43-55CB-4259-B1FB-6671ECB7EAD3}">
  <ds:schemaRefs>
    <ds:schemaRef ds:uri="http://schemas.microsoft.com/sharepoint/v3/contenttype/forms"/>
  </ds:schemaRefs>
</ds:datastoreItem>
</file>

<file path=customXml/itemProps3.xml><?xml version="1.0" encoding="utf-8"?>
<ds:datastoreItem xmlns:ds="http://schemas.openxmlformats.org/officeDocument/2006/customXml" ds:itemID="{0793B68C-CCEF-456E-8F11-15BCEA2B7A7D}">
  <ds:schemaRefs>
    <ds:schemaRef ds:uri="e819c0a3-9f5b-420a-adef-4dadd59d71be"/>
    <ds:schemaRef ds:uri="f96e60f3-872c-47ba-9bd8-acd4978612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402</TotalTime>
  <Words>1418</Words>
  <Application>Microsoft Office PowerPoint</Application>
  <PresentationFormat>Widescreen</PresentationFormat>
  <Paragraphs>181</Paragraphs>
  <Slides>18</Slides>
  <Notes>6</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18</vt:i4>
      </vt:variant>
    </vt:vector>
  </HeadingPairs>
  <TitlesOfParts>
    <vt:vector size="33" baseType="lpstr">
      <vt:lpstr>Arial</vt:lpstr>
      <vt:lpstr>Arial Black</vt:lpstr>
      <vt:lpstr>Calibri</vt:lpstr>
      <vt:lpstr>Calibri Light</vt:lpstr>
      <vt:lpstr>Cambria</vt:lpstr>
      <vt:lpstr>Chonburi</vt:lpstr>
      <vt:lpstr>Gotham HTF Book</vt:lpstr>
      <vt:lpstr>Lucida Sans</vt:lpstr>
      <vt:lpstr>3_Office Theme</vt:lpstr>
      <vt:lpstr>2_Custom Design</vt:lpstr>
      <vt:lpstr>4_Office Theme</vt:lpstr>
      <vt:lpstr>5_Office Theme</vt:lpstr>
      <vt:lpstr>Custom Design</vt:lpstr>
      <vt:lpstr>6_Office Theme</vt:lpstr>
      <vt:lpstr>1_Custom Design</vt:lpstr>
      <vt:lpstr>PowerPoint Presentation</vt:lpstr>
      <vt:lpstr>PowerPoint Presentation</vt:lpstr>
      <vt:lpstr>Agenda</vt:lpstr>
      <vt:lpstr>PowerPoint Presentation</vt:lpstr>
      <vt:lpstr>Midwest Carbon Express Overview</vt:lpstr>
      <vt:lpstr>Project Location &amp; Partner Facilities</vt:lpstr>
      <vt:lpstr>PowerPoint Presentation</vt:lpstr>
      <vt:lpstr>Enhancing the Long-Term Profitability of Ethanol &amp; Agriculture</vt:lpstr>
      <vt:lpstr>SCS Economic Benefits</vt:lpstr>
      <vt:lpstr>Tax Benefit Estimates</vt:lpstr>
      <vt:lpstr>Sustainable Aviation Fuel Opportunity</vt:lpstr>
      <vt:lpstr>PowerPoint Presentation</vt:lpstr>
      <vt:lpstr>Compensation for Landowners</vt:lpstr>
      <vt:lpstr>Crop Loss Compensation</vt:lpstr>
      <vt:lpstr>Drainage Tile</vt:lpstr>
      <vt:lpstr>PowerPoint Presentation</vt:lpstr>
      <vt:lpstr>SCS: A Commitment to Safety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Driving the future of agriculture.</dc:title>
  <dc:creator>John Salame</dc:creator>
  <cp:lastModifiedBy>Jeff Bathke</cp:lastModifiedBy>
  <cp:revision>18</cp:revision>
  <dcterms:created xsi:type="dcterms:W3CDTF">2023-07-19T20:08:28Z</dcterms:created>
  <dcterms:modified xsi:type="dcterms:W3CDTF">2024-04-23T12:24:40Z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0x01010059672E4AEFD4654C969D30A49AD59DCD</vt:lpwstr>
  </property>
  <property fmtid="{D5CDD505-2E9C-101B-9397-08002B2CF9AE}" pid="3" name="MediaServiceImageTags">
    <vt:lpwstr/>
  </property>
</Properties>
</file>