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79" r:id="rId5"/>
    <p:sldId id="280" r:id="rId6"/>
    <p:sldId id="281" r:id="rId7"/>
    <p:sldId id="286" r:id="rId8"/>
    <p:sldId id="287" r:id="rId9"/>
    <p:sldId id="288" r:id="rId10"/>
    <p:sldId id="289" r:id="rId11"/>
    <p:sldId id="291" r:id="rId12"/>
    <p:sldId id="292" r:id="rId13"/>
    <p:sldId id="294" r:id="rId14"/>
    <p:sldId id="295" r:id="rId15"/>
    <p:sldId id="296" r:id="rId16"/>
    <p:sldId id="298" r:id="rId17"/>
    <p:sldId id="299" r:id="rId18"/>
    <p:sldId id="30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3AEA074-24A7-4657-AE02-A51F68EA6A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37226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03772-7008-4CF4-9325-01CA1D7B88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90780" y="979228"/>
            <a:ext cx="7378699" cy="55340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52FAF3-2D66-459C-A130-EA6F9148C039}"/>
              </a:ext>
            </a:extLst>
          </p:cNvPr>
          <p:cNvSpPr/>
          <p:nvPr/>
        </p:nvSpPr>
        <p:spPr>
          <a:xfrm>
            <a:off x="0" y="37236"/>
            <a:ext cx="58969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Davison County 5 Year Plan</a:t>
            </a: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2024 - 2028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37F22-A330-424A-8495-E1B773F6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9817E-F00C-4A2D-8538-342C24D26B7A}"/>
              </a:ext>
            </a:extLst>
          </p:cNvPr>
          <p:cNvSpPr/>
          <p:nvPr/>
        </p:nvSpPr>
        <p:spPr>
          <a:xfrm>
            <a:off x="1103276" y="1031033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57360-BF66-4E3E-BC5D-410394132198}"/>
              </a:ext>
            </a:extLst>
          </p:cNvPr>
          <p:cNvSpPr txBox="1"/>
          <p:nvPr/>
        </p:nvSpPr>
        <p:spPr>
          <a:xfrm>
            <a:off x="1351437" y="1179541"/>
            <a:ext cx="36240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1”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244-249 St (5 miles)</a:t>
            </a:r>
          </a:p>
          <a:p>
            <a:r>
              <a:rPr lang="en-US" sz="1400" dirty="0"/>
              <a:t>2”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249-254.5 St (5.5 miles)</a:t>
            </a:r>
          </a:p>
          <a:p>
            <a:r>
              <a:rPr lang="en-US" sz="1400" dirty="0"/>
              <a:t>Total miles = 10.5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252.5</a:t>
            </a:r>
            <a:r>
              <a:rPr lang="en-US" sz="1400" baseline="30000" dirty="0"/>
              <a:t>th</a:t>
            </a:r>
            <a:r>
              <a:rPr lang="en-US" sz="1400" dirty="0"/>
              <a:t> St b/t 410-412 Ave (2 miles)</a:t>
            </a:r>
          </a:p>
          <a:p>
            <a:r>
              <a:rPr lang="en-US" sz="1400" dirty="0"/>
              <a:t>406</a:t>
            </a:r>
            <a:r>
              <a:rPr lang="en-US" sz="1400" baseline="30000" dirty="0"/>
              <a:t>th</a:t>
            </a:r>
            <a:r>
              <a:rPr lang="en-US" sz="1400" dirty="0"/>
              <a:t> Ave b/t 254-265 St (11 miles)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244-268 St (24 miles)</a:t>
            </a:r>
          </a:p>
          <a:p>
            <a:r>
              <a:rPr lang="en-US" sz="1400" dirty="0"/>
              <a:t>262</a:t>
            </a:r>
            <a:r>
              <a:rPr lang="en-US" sz="1400" baseline="30000" dirty="0"/>
              <a:t>nd</a:t>
            </a:r>
            <a:r>
              <a:rPr lang="en-US" sz="1400" dirty="0"/>
              <a:t> St b/t 394-397 Ave (3 miles)</a:t>
            </a:r>
          </a:p>
          <a:p>
            <a:r>
              <a:rPr lang="en-US" sz="1400" dirty="0"/>
              <a:t>Total miles = 40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409</a:t>
            </a:r>
            <a:r>
              <a:rPr lang="en-US" sz="1400" baseline="30000" dirty="0"/>
              <a:t>th</a:t>
            </a:r>
            <a:r>
              <a:rPr lang="en-US" sz="1400" dirty="0"/>
              <a:t> Ave b/t 260-265 St (5 miles)</a:t>
            </a:r>
          </a:p>
          <a:p>
            <a:r>
              <a:rPr lang="en-US" sz="1400" dirty="0"/>
              <a:t>268</a:t>
            </a:r>
            <a:r>
              <a:rPr lang="en-US" sz="1400" baseline="30000" dirty="0"/>
              <a:t>th</a:t>
            </a:r>
            <a:r>
              <a:rPr lang="en-US" sz="1400" dirty="0"/>
              <a:t> St b/t 410-412 Ave (2 miles)</a:t>
            </a:r>
          </a:p>
          <a:p>
            <a:r>
              <a:rPr lang="en-US" sz="1400" dirty="0"/>
              <a:t>406</a:t>
            </a:r>
            <a:r>
              <a:rPr lang="en-US" sz="1400" baseline="30000" dirty="0"/>
              <a:t>th</a:t>
            </a:r>
            <a:r>
              <a:rPr lang="en-US" sz="1400" dirty="0"/>
              <a:t> Ave b/t 265-268 St (3 miles)</a:t>
            </a:r>
          </a:p>
          <a:p>
            <a:r>
              <a:rPr lang="en-US" sz="1400" dirty="0"/>
              <a:t>Total miles = 10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C5A18-1674-1A40-3BD0-45CB14DA6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5" t="10952" r="64719" b="10408"/>
          <a:stretch/>
        </p:blipFill>
        <p:spPr>
          <a:xfrm>
            <a:off x="6456783" y="272198"/>
            <a:ext cx="5439747" cy="63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F89323-C480-1717-FE4D-90AB963CE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" t="29184" r="73138" b="28095"/>
          <a:stretch/>
        </p:blipFill>
        <p:spPr>
          <a:xfrm>
            <a:off x="681135" y="746449"/>
            <a:ext cx="10819885" cy="49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8D422-CEA8-42BF-8797-8D4D622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F39560-8EEB-4DFF-87ED-0D09FFBA7AFB}"/>
              </a:ext>
            </a:extLst>
          </p:cNvPr>
          <p:cNvSpPr/>
          <p:nvPr/>
        </p:nvSpPr>
        <p:spPr>
          <a:xfrm>
            <a:off x="838899" y="1031031"/>
            <a:ext cx="4136581" cy="5109709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4FF06-2B12-4A70-8A92-A8E51EEDEE9B}"/>
              </a:ext>
            </a:extLst>
          </p:cNvPr>
          <p:cNvSpPr txBox="1"/>
          <p:nvPr/>
        </p:nvSpPr>
        <p:spPr>
          <a:xfrm>
            <a:off x="1105381" y="1031031"/>
            <a:ext cx="369196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1” overlay: 252</a:t>
            </a:r>
            <a:r>
              <a:rPr lang="en-US" sz="1400" baseline="30000" dirty="0"/>
              <a:t>nd</a:t>
            </a:r>
            <a:r>
              <a:rPr lang="en-US" sz="1400" dirty="0"/>
              <a:t> St b/t 398-408 Ave (10  miles)</a:t>
            </a:r>
          </a:p>
          <a:p>
            <a:r>
              <a:rPr lang="en-US" sz="1400" dirty="0"/>
              <a:t>1” overlay: 398</a:t>
            </a:r>
            <a:r>
              <a:rPr lang="en-US" sz="1400" baseline="30000" dirty="0"/>
              <a:t>th</a:t>
            </a:r>
            <a:r>
              <a:rPr lang="en-US" sz="1400" dirty="0"/>
              <a:t> Ave b/t 252-253 St (1 mile)</a:t>
            </a:r>
          </a:p>
          <a:p>
            <a:r>
              <a:rPr lang="en-US" sz="1400" dirty="0"/>
              <a:t>1” overlay: 253</a:t>
            </a:r>
            <a:r>
              <a:rPr lang="en-US" sz="1400" baseline="30000" dirty="0"/>
              <a:t>rd</a:t>
            </a:r>
            <a:r>
              <a:rPr lang="en-US" sz="1400" dirty="0"/>
              <a:t> St b/t 397.5-398 Ave (.5 miles)</a:t>
            </a:r>
          </a:p>
          <a:p>
            <a:r>
              <a:rPr lang="en-US" sz="1400" dirty="0"/>
              <a:t>1”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254.5-268 St (13.5 miles)</a:t>
            </a:r>
          </a:p>
          <a:p>
            <a:r>
              <a:rPr lang="en-US" sz="1400" dirty="0"/>
              <a:t>1” overlay: 254</a:t>
            </a:r>
            <a:r>
              <a:rPr lang="en-US" sz="1400" baseline="30000" dirty="0"/>
              <a:t>th</a:t>
            </a:r>
            <a:r>
              <a:rPr lang="en-US" sz="1400" dirty="0"/>
              <a:t> St b/t 397-408 Ave (11 miles)</a:t>
            </a:r>
          </a:p>
          <a:p>
            <a:r>
              <a:rPr lang="en-US" sz="1400" dirty="0"/>
              <a:t>Total miles = 36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254</a:t>
            </a:r>
            <a:r>
              <a:rPr lang="en-US" sz="1400" baseline="30000" dirty="0"/>
              <a:t>th</a:t>
            </a:r>
            <a:r>
              <a:rPr lang="en-US" sz="1400" dirty="0"/>
              <a:t> St b/t 397-408</a:t>
            </a:r>
            <a:r>
              <a:rPr lang="en-US" sz="1400" baseline="30000" dirty="0"/>
              <a:t>th</a:t>
            </a:r>
            <a:r>
              <a:rPr lang="en-US" sz="1400" dirty="0"/>
              <a:t> Ave (11 miles)</a:t>
            </a:r>
          </a:p>
          <a:p>
            <a:r>
              <a:rPr lang="en-US" sz="1400" dirty="0"/>
              <a:t>252</a:t>
            </a:r>
            <a:r>
              <a:rPr lang="en-US" sz="1400" baseline="30000" dirty="0"/>
              <a:t>nd</a:t>
            </a:r>
            <a:r>
              <a:rPr lang="en-US" sz="1400" dirty="0"/>
              <a:t> St b/t 398-408</a:t>
            </a:r>
            <a:r>
              <a:rPr lang="en-US" sz="1400" baseline="30000" dirty="0"/>
              <a:t>th</a:t>
            </a:r>
            <a:r>
              <a:rPr lang="en-US" sz="1400" dirty="0"/>
              <a:t> Ave (10 miles)</a:t>
            </a:r>
          </a:p>
          <a:p>
            <a:r>
              <a:rPr lang="en-US" sz="1400" dirty="0"/>
              <a:t>398</a:t>
            </a:r>
            <a:r>
              <a:rPr lang="en-US" sz="1400" baseline="30000" dirty="0"/>
              <a:t>th</a:t>
            </a:r>
            <a:r>
              <a:rPr lang="en-US" sz="1400" dirty="0"/>
              <a:t> Ave b/t 252-253</a:t>
            </a:r>
            <a:r>
              <a:rPr lang="en-US" sz="1400" baseline="30000" dirty="0"/>
              <a:t>rd</a:t>
            </a:r>
            <a:r>
              <a:rPr lang="en-US" sz="1400" dirty="0"/>
              <a:t> St (1 mile)</a:t>
            </a:r>
          </a:p>
          <a:p>
            <a:r>
              <a:rPr lang="en-US" sz="1400" dirty="0"/>
              <a:t>253</a:t>
            </a:r>
            <a:r>
              <a:rPr lang="en-US" sz="1400" baseline="30000" dirty="0"/>
              <a:t>rd</a:t>
            </a:r>
            <a:r>
              <a:rPr lang="en-US" sz="1400" dirty="0"/>
              <a:t> St b/t 397.5-398</a:t>
            </a:r>
            <a:r>
              <a:rPr lang="en-US" sz="1400" baseline="30000" dirty="0"/>
              <a:t>th</a:t>
            </a:r>
            <a:r>
              <a:rPr lang="en-US" sz="1400" dirty="0"/>
              <a:t> Ave (.5 mile)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254.5-268</a:t>
            </a:r>
            <a:r>
              <a:rPr lang="en-US" sz="1400" baseline="30000" dirty="0"/>
              <a:t>th</a:t>
            </a:r>
            <a:r>
              <a:rPr lang="en-US" sz="1400" dirty="0"/>
              <a:t> St (13.5 miles)</a:t>
            </a:r>
          </a:p>
          <a:p>
            <a:r>
              <a:rPr lang="en-US" sz="1400" dirty="0"/>
              <a:t>Total miles = 36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412</a:t>
            </a:r>
            <a:r>
              <a:rPr lang="en-US" sz="1400" baseline="30000" dirty="0"/>
              <a:t>th</a:t>
            </a:r>
            <a:r>
              <a:rPr lang="en-US" sz="1400" dirty="0"/>
              <a:t> Ave b/t 244-247</a:t>
            </a:r>
            <a:r>
              <a:rPr lang="en-US" sz="1400" baseline="30000" dirty="0"/>
              <a:t>th</a:t>
            </a:r>
            <a:r>
              <a:rPr lang="en-US" sz="1400" dirty="0"/>
              <a:t> St (3 miles)</a:t>
            </a:r>
          </a:p>
          <a:p>
            <a:r>
              <a:rPr lang="en-US" sz="1400" dirty="0"/>
              <a:t>411</a:t>
            </a:r>
            <a:r>
              <a:rPr lang="en-US" sz="1400" baseline="30000" dirty="0"/>
              <a:t>th</a:t>
            </a:r>
            <a:r>
              <a:rPr lang="en-US" sz="1400" dirty="0"/>
              <a:t> Ave b/t 246-250</a:t>
            </a:r>
            <a:r>
              <a:rPr lang="en-US" sz="1400" baseline="30000" dirty="0"/>
              <a:t>th</a:t>
            </a:r>
            <a:r>
              <a:rPr lang="en-US" sz="1400" dirty="0"/>
              <a:t> St (4 miles)</a:t>
            </a:r>
          </a:p>
          <a:p>
            <a:r>
              <a:rPr lang="en-US" sz="1400" dirty="0"/>
              <a:t>407</a:t>
            </a:r>
            <a:r>
              <a:rPr lang="en-US" sz="1400" baseline="30000" dirty="0"/>
              <a:t>th</a:t>
            </a:r>
            <a:r>
              <a:rPr lang="en-US" sz="1400" dirty="0"/>
              <a:t> Ave b/t 244-250</a:t>
            </a:r>
            <a:r>
              <a:rPr lang="en-US" sz="1400" baseline="30000" dirty="0"/>
              <a:t>th</a:t>
            </a:r>
            <a:r>
              <a:rPr lang="en-US" sz="1400" dirty="0"/>
              <a:t> St (6 miles)</a:t>
            </a:r>
          </a:p>
          <a:p>
            <a:r>
              <a:rPr lang="en-US" sz="1400" dirty="0"/>
              <a:t>Total miles = 13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51D1F-17A2-15E7-2905-A769551EE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8" t="10680" r="64949" b="12313"/>
          <a:stretch/>
        </p:blipFill>
        <p:spPr>
          <a:xfrm>
            <a:off x="6353860" y="200608"/>
            <a:ext cx="5566979" cy="6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1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C8161-CBEF-8FF2-855E-34E31B3BB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" t="31633" r="73481" b="33810"/>
          <a:stretch/>
        </p:blipFill>
        <p:spPr>
          <a:xfrm>
            <a:off x="890227" y="886409"/>
            <a:ext cx="10394302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E03E7-BA4C-2E46-33FE-E1568AD3D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1" t="11768" r="64719" b="11768"/>
          <a:stretch/>
        </p:blipFill>
        <p:spPr>
          <a:xfrm>
            <a:off x="6354145" y="239910"/>
            <a:ext cx="5561046" cy="6378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70C108-B0F8-382E-B6B9-3E0508DFAA5D}"/>
              </a:ext>
            </a:extLst>
          </p:cNvPr>
          <p:cNvSpPr/>
          <p:nvPr/>
        </p:nvSpPr>
        <p:spPr>
          <a:xfrm>
            <a:off x="838899" y="1031031"/>
            <a:ext cx="4136581" cy="5109709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DB4DF-2474-8643-FC3C-29D9EE32B835}"/>
              </a:ext>
            </a:extLst>
          </p:cNvPr>
          <p:cNvSpPr txBox="1"/>
          <p:nvPr/>
        </p:nvSpPr>
        <p:spPr>
          <a:xfrm>
            <a:off x="1105381" y="1105287"/>
            <a:ext cx="36919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1” overlay: 265</a:t>
            </a:r>
            <a:r>
              <a:rPr lang="en-US" sz="1400" baseline="30000" dirty="0"/>
              <a:t>th</a:t>
            </a:r>
            <a:r>
              <a:rPr lang="en-US" sz="1400" dirty="0"/>
              <a:t> St b/t 394-410 Ave (16 miles)</a:t>
            </a:r>
          </a:p>
          <a:p>
            <a:r>
              <a:rPr lang="en-US" sz="1400" dirty="0"/>
              <a:t>1”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249-254 St (5 miles)</a:t>
            </a:r>
          </a:p>
          <a:p>
            <a:r>
              <a:rPr lang="en-US" sz="1400" dirty="0"/>
              <a:t>Total miles = 21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265</a:t>
            </a:r>
            <a:r>
              <a:rPr lang="en-US" sz="1400" baseline="30000" dirty="0"/>
              <a:t>th</a:t>
            </a:r>
            <a:r>
              <a:rPr lang="en-US" sz="1400" dirty="0"/>
              <a:t> St b/t 394-410</a:t>
            </a:r>
            <a:r>
              <a:rPr lang="en-US" sz="1400" baseline="30000" dirty="0"/>
              <a:t>th</a:t>
            </a:r>
            <a:r>
              <a:rPr lang="en-US" sz="1400" dirty="0"/>
              <a:t>  Ave (16 miles)</a:t>
            </a:r>
          </a:p>
          <a:p>
            <a:r>
              <a:rPr lang="en-US" sz="1400" dirty="0"/>
              <a:t>262</a:t>
            </a:r>
            <a:r>
              <a:rPr lang="en-US" sz="1400" baseline="30000" dirty="0"/>
              <a:t>nd</a:t>
            </a:r>
            <a:r>
              <a:rPr lang="en-US" sz="1400" dirty="0"/>
              <a:t> St b/t 394-397</a:t>
            </a:r>
            <a:r>
              <a:rPr lang="en-US" sz="1400" baseline="30000" dirty="0"/>
              <a:t>th</a:t>
            </a:r>
            <a:r>
              <a:rPr lang="en-US" sz="1400" dirty="0"/>
              <a:t> Ave (3 miles)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254-268 St (14 miles)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402-409 Ave (7 miles)</a:t>
            </a:r>
          </a:p>
          <a:p>
            <a:r>
              <a:rPr lang="en-US" sz="1400" dirty="0"/>
              <a:t>Total miles = 40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395</a:t>
            </a:r>
            <a:r>
              <a:rPr lang="en-US" sz="1400" baseline="30000" dirty="0"/>
              <a:t>th</a:t>
            </a:r>
            <a:r>
              <a:rPr lang="en-US" sz="1400" dirty="0"/>
              <a:t> Ave b/t 254-268 St (14 miles)</a:t>
            </a:r>
          </a:p>
          <a:p>
            <a:r>
              <a:rPr lang="en-US" sz="1400" dirty="0"/>
              <a:t>395</a:t>
            </a:r>
            <a:r>
              <a:rPr lang="en-US" sz="1400" baseline="30000" dirty="0"/>
              <a:t>th</a:t>
            </a:r>
            <a:r>
              <a:rPr lang="en-US" sz="1400" dirty="0"/>
              <a:t> Ave b/t 254-250 St (4 miles)</a:t>
            </a:r>
          </a:p>
          <a:p>
            <a:r>
              <a:rPr lang="en-US" sz="1400" dirty="0"/>
              <a:t>247</a:t>
            </a:r>
            <a:r>
              <a:rPr lang="en-US" sz="1400" baseline="30000" dirty="0"/>
              <a:t>th</a:t>
            </a:r>
            <a:r>
              <a:rPr lang="en-US" sz="1400" dirty="0"/>
              <a:t> St b/t 394-397</a:t>
            </a:r>
            <a:r>
              <a:rPr lang="en-US" sz="1400" baseline="30000" dirty="0"/>
              <a:t>th</a:t>
            </a:r>
            <a:r>
              <a:rPr lang="en-US" sz="1400" dirty="0"/>
              <a:t> Ave (3 miles)</a:t>
            </a:r>
          </a:p>
          <a:p>
            <a:r>
              <a:rPr lang="en-US" sz="1400" dirty="0"/>
              <a:t>Total miles = 21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16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A64DB-BC1F-4230-8199-027AFCA1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34250-39F6-CD7E-B314-7C968724E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27551" r="75663" b="9593"/>
          <a:stretch/>
        </p:blipFill>
        <p:spPr>
          <a:xfrm>
            <a:off x="1817068" y="150842"/>
            <a:ext cx="7634842" cy="65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C628C-5AD1-4D8C-AE42-619970082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ED89C-F9D3-4083-74EA-B03822F44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2" t="10810" r="67196" b="37103"/>
          <a:stretch/>
        </p:blipFill>
        <p:spPr>
          <a:xfrm>
            <a:off x="1236214" y="170916"/>
            <a:ext cx="7172847" cy="63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C6200-F81B-4F48-8AAC-A05C665ED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A3C99-D761-CAC8-422D-755A5FAF6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31905" r="72985" b="23741"/>
          <a:stretch/>
        </p:blipFill>
        <p:spPr>
          <a:xfrm>
            <a:off x="849087" y="429208"/>
            <a:ext cx="10719534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5923A-2DB1-443D-A3A2-113A7F042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18" name="Picture 17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7CA8DEFB-A9C8-5307-4D5A-1BF15855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378" y="4505553"/>
            <a:ext cx="2966692" cy="2225019"/>
          </a:xfrm>
          <a:prstGeom prst="rect">
            <a:avLst/>
          </a:prstGeom>
        </p:spPr>
      </p:pic>
      <p:pic>
        <p:nvPicPr>
          <p:cNvPr id="16" name="Picture 1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67BF4525-F4B4-E7B6-1CB5-6BF8035C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" y="4505553"/>
            <a:ext cx="2961513" cy="2221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2F12D-CB87-457C-8448-2FF0AF6E79BB}"/>
              </a:ext>
            </a:extLst>
          </p:cNvPr>
          <p:cNvSpPr txBox="1"/>
          <p:nvPr/>
        </p:nvSpPr>
        <p:spPr>
          <a:xfrm>
            <a:off x="3412979" y="4193459"/>
            <a:ext cx="25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249-250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E3BE0-2D6D-FA0E-9025-019FD068B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50" t="17265" r="34490" b="5862"/>
          <a:stretch/>
        </p:blipFill>
        <p:spPr>
          <a:xfrm>
            <a:off x="6650293" y="131310"/>
            <a:ext cx="5012971" cy="6595379"/>
          </a:xfrm>
          <a:prstGeom prst="rect">
            <a:avLst/>
          </a:prstGeom>
        </p:spPr>
      </p:pic>
      <p:pic>
        <p:nvPicPr>
          <p:cNvPr id="10" name="Picture 9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A2DF584D-5365-BCBC-CD0A-0FADBEC5C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36" y="131310"/>
            <a:ext cx="3026828" cy="2270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55349-F4B5-165F-36DD-8D9C15AD1770}"/>
              </a:ext>
            </a:extLst>
          </p:cNvPr>
          <p:cNvSpPr txBox="1"/>
          <p:nvPr/>
        </p:nvSpPr>
        <p:spPr>
          <a:xfrm>
            <a:off x="291976" y="4193459"/>
            <a:ext cx="259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264-265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0689E-FB92-6941-2280-71A9ED059A48}"/>
              </a:ext>
            </a:extLst>
          </p:cNvPr>
          <p:cNvSpPr txBox="1"/>
          <p:nvPr/>
        </p:nvSpPr>
        <p:spPr>
          <a:xfrm>
            <a:off x="211836" y="2401431"/>
            <a:ext cx="274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253-254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14" name="Picture 13" descr="A picture containing grass, outdoor, sky, water&#10;&#10;Description automatically generated">
            <a:extLst>
              <a:ext uri="{FF2B5EF4-FFF2-40B4-BE49-F238E27FC236}">
                <a16:creationId xmlns:a16="http://schemas.microsoft.com/office/drawing/2014/main" id="{D438E417-91D9-85F4-82BF-AF54EAEF0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208" y="131310"/>
            <a:ext cx="3026828" cy="2270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1A786-2F2B-B3DD-AA1E-CDF5240107AE}"/>
              </a:ext>
            </a:extLst>
          </p:cNvPr>
          <p:cNvSpPr txBox="1"/>
          <p:nvPr/>
        </p:nvSpPr>
        <p:spPr>
          <a:xfrm>
            <a:off x="3409567" y="2358577"/>
            <a:ext cx="259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Ave b/t 244-245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386418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BED16-310D-446F-AAF9-F9F11968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274" y="0"/>
            <a:ext cx="6096000" cy="6857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91F048-70A1-4016-B9B6-D320A0702946}"/>
              </a:ext>
            </a:extLst>
          </p:cNvPr>
          <p:cNvSpPr/>
          <p:nvPr/>
        </p:nvSpPr>
        <p:spPr>
          <a:xfrm>
            <a:off x="990319" y="890003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0A2F1-A698-4CE6-BD19-C735C8E80AEC}"/>
              </a:ext>
            </a:extLst>
          </p:cNvPr>
          <p:cNvSpPr txBox="1"/>
          <p:nvPr/>
        </p:nvSpPr>
        <p:spPr>
          <a:xfrm>
            <a:off x="1114399" y="997565"/>
            <a:ext cx="36240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2” overlay: 407</a:t>
            </a:r>
            <a:r>
              <a:rPr lang="en-US" sz="1400" baseline="30000" dirty="0"/>
              <a:t>th</a:t>
            </a:r>
            <a:r>
              <a:rPr lang="en-US" sz="1400" dirty="0"/>
              <a:t> Ave b/t 252-254 St (2 miles)</a:t>
            </a:r>
          </a:p>
          <a:p>
            <a:r>
              <a:rPr lang="en-US" sz="1400" dirty="0"/>
              <a:t>Total miles = 2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407</a:t>
            </a:r>
            <a:r>
              <a:rPr lang="en-US" sz="1400" baseline="30000" dirty="0"/>
              <a:t>th</a:t>
            </a:r>
            <a:r>
              <a:rPr lang="en-US" sz="1400" dirty="0"/>
              <a:t> Ave b/t 250-254 St (4 miles)</a:t>
            </a:r>
          </a:p>
          <a:p>
            <a:r>
              <a:rPr lang="en-US" sz="1400" dirty="0"/>
              <a:t>406</a:t>
            </a:r>
            <a:r>
              <a:rPr lang="en-US" sz="1400" baseline="30000" dirty="0"/>
              <a:t>th</a:t>
            </a:r>
            <a:r>
              <a:rPr lang="en-US" sz="1400" dirty="0"/>
              <a:t> Ave b/t 254-265 St (11 miles)</a:t>
            </a:r>
          </a:p>
          <a:p>
            <a:r>
              <a:rPr lang="en-US" sz="1400" dirty="0"/>
              <a:t>411</a:t>
            </a:r>
            <a:r>
              <a:rPr lang="en-US" sz="1400" baseline="30000" dirty="0"/>
              <a:t>th</a:t>
            </a:r>
            <a:r>
              <a:rPr lang="en-US" sz="1400" dirty="0"/>
              <a:t> Ave b/t 264-268 St (4 miles)</a:t>
            </a:r>
          </a:p>
          <a:p>
            <a:r>
              <a:rPr lang="en-US" sz="1400" dirty="0"/>
              <a:t>264</a:t>
            </a:r>
            <a:r>
              <a:rPr lang="en-US" sz="1400" baseline="30000" dirty="0"/>
              <a:t>th</a:t>
            </a:r>
            <a:r>
              <a:rPr lang="en-US" sz="1400" dirty="0"/>
              <a:t> St b/t 410-412 Ave (2 miles)</a:t>
            </a:r>
          </a:p>
          <a:p>
            <a:r>
              <a:rPr lang="en-US" sz="1400" dirty="0"/>
              <a:t>265</a:t>
            </a:r>
            <a:r>
              <a:rPr lang="en-US" sz="1400" baseline="30000" dirty="0"/>
              <a:t>th</a:t>
            </a:r>
            <a:r>
              <a:rPr lang="en-US" sz="1400" dirty="0"/>
              <a:t> St b/t 394-410 Ave (16 miles)</a:t>
            </a:r>
          </a:p>
          <a:p>
            <a:r>
              <a:rPr lang="en-US" sz="1400" dirty="0"/>
              <a:t>Total miles = 37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394-402 Ave (8 miles)</a:t>
            </a:r>
          </a:p>
          <a:p>
            <a:r>
              <a:rPr lang="en-US" sz="1400" dirty="0"/>
              <a:t>250</a:t>
            </a:r>
            <a:r>
              <a:rPr lang="en-US" sz="1400" baseline="30000" dirty="0"/>
              <a:t>th</a:t>
            </a:r>
            <a:r>
              <a:rPr lang="en-US" sz="1400" dirty="0"/>
              <a:t> St b/t 394-404 Ave (10 miles)</a:t>
            </a:r>
          </a:p>
          <a:p>
            <a:r>
              <a:rPr lang="en-US" sz="1400" dirty="0"/>
              <a:t>260 St b/t 394-403 Ave (9 miles)</a:t>
            </a:r>
          </a:p>
          <a:p>
            <a:r>
              <a:rPr lang="en-US" sz="1400" dirty="0"/>
              <a:t>Total miles = 27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D1E7D-178F-582E-15DE-ABD3E086B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8" t="11224" r="64566" b="12585"/>
          <a:stretch/>
        </p:blipFill>
        <p:spPr>
          <a:xfrm>
            <a:off x="6221353" y="177282"/>
            <a:ext cx="5750223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3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24A4A8-8FD8-4244-9159-9349D29E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E36EB-344E-5B6C-4DFA-11A5B666A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" t="24558" r="72985" b="40068"/>
          <a:stretch/>
        </p:blipFill>
        <p:spPr>
          <a:xfrm>
            <a:off x="389029" y="1119673"/>
            <a:ext cx="10967489" cy="4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2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37F22-A330-424A-8495-E1B773F6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712AED-FF4C-4386-AA31-812F33035992}"/>
              </a:ext>
            </a:extLst>
          </p:cNvPr>
          <p:cNvSpPr/>
          <p:nvPr/>
        </p:nvSpPr>
        <p:spPr>
          <a:xfrm>
            <a:off x="981931" y="1031032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2F737-68BB-4F15-9576-01588C3DDFFA}"/>
              </a:ext>
            </a:extLst>
          </p:cNvPr>
          <p:cNvSpPr txBox="1"/>
          <p:nvPr/>
        </p:nvSpPr>
        <p:spPr>
          <a:xfrm>
            <a:off x="1028755" y="1139090"/>
            <a:ext cx="36240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2” overlay: 245</a:t>
            </a:r>
            <a:r>
              <a:rPr lang="en-US" sz="1400" baseline="30000" dirty="0"/>
              <a:t>th</a:t>
            </a:r>
            <a:r>
              <a:rPr lang="en-US" sz="1400" dirty="0"/>
              <a:t> St b/t 402-409 Ave (7 miles)</a:t>
            </a:r>
          </a:p>
          <a:p>
            <a:r>
              <a:rPr lang="en-US" sz="1400" dirty="0"/>
              <a:t>Total miles = 7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405</a:t>
            </a:r>
            <a:r>
              <a:rPr lang="en-US" sz="1400" baseline="30000" dirty="0"/>
              <a:t>th</a:t>
            </a:r>
            <a:r>
              <a:rPr lang="en-US" sz="1400" dirty="0"/>
              <a:t> Ave b/t 247-252 St (5 miles)</a:t>
            </a:r>
          </a:p>
          <a:p>
            <a:r>
              <a:rPr lang="en-US" sz="1400" dirty="0"/>
              <a:t>247</a:t>
            </a:r>
            <a:r>
              <a:rPr lang="en-US" sz="1400" baseline="30000" dirty="0"/>
              <a:t>th</a:t>
            </a:r>
            <a:r>
              <a:rPr lang="en-US" sz="1400" dirty="0"/>
              <a:t> St b/t 397-409 Ave (12 miles)</a:t>
            </a:r>
          </a:p>
          <a:p>
            <a:r>
              <a:rPr lang="en-US" sz="1400" dirty="0"/>
              <a:t>409</a:t>
            </a:r>
            <a:r>
              <a:rPr lang="en-US" sz="1400" baseline="30000" dirty="0"/>
              <a:t>th</a:t>
            </a:r>
            <a:r>
              <a:rPr lang="en-US" sz="1400" dirty="0"/>
              <a:t> Ave b/t 255-260 St (5 miles)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402-409 Ave (7 miles)</a:t>
            </a:r>
          </a:p>
          <a:p>
            <a:r>
              <a:rPr lang="en-US" sz="1400" dirty="0"/>
              <a:t>Total miles = 29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394-402</a:t>
            </a:r>
            <a:r>
              <a:rPr lang="en-US" sz="1400" baseline="30000" dirty="0"/>
              <a:t>nd</a:t>
            </a:r>
            <a:r>
              <a:rPr lang="en-US" sz="1400" dirty="0"/>
              <a:t> Ave (8 miles)</a:t>
            </a:r>
          </a:p>
          <a:p>
            <a:r>
              <a:rPr lang="en-US" sz="1400" dirty="0"/>
              <a:t>395</a:t>
            </a:r>
            <a:r>
              <a:rPr lang="en-US" sz="1400" baseline="30000" dirty="0"/>
              <a:t>th</a:t>
            </a:r>
            <a:r>
              <a:rPr lang="en-US" sz="1400" dirty="0"/>
              <a:t> Ave b/t 254-260 St (6 miles)</a:t>
            </a:r>
          </a:p>
          <a:p>
            <a:r>
              <a:rPr lang="en-US" sz="1400" dirty="0"/>
              <a:t>401</a:t>
            </a:r>
            <a:r>
              <a:rPr lang="en-US" sz="1400" baseline="30000" dirty="0"/>
              <a:t>st</a:t>
            </a:r>
            <a:r>
              <a:rPr lang="en-US" sz="1400" dirty="0"/>
              <a:t> Ave b/t 254-260 St (6 miles)</a:t>
            </a:r>
          </a:p>
          <a:p>
            <a:r>
              <a:rPr lang="en-US" sz="1400" dirty="0"/>
              <a:t>Total miles = 20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91A42-B54E-E00C-6904-4FAB84CAA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5" t="10952" r="64566" b="11497"/>
          <a:stretch/>
        </p:blipFill>
        <p:spPr>
          <a:xfrm>
            <a:off x="6372809" y="261237"/>
            <a:ext cx="5579706" cy="63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93297"/>
            <a:ext cx="609600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AADCD-288D-7E37-6EAD-FEBB3DE71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" t="27007" r="73468" b="38435"/>
          <a:stretch/>
        </p:blipFill>
        <p:spPr>
          <a:xfrm>
            <a:off x="1082350" y="746447"/>
            <a:ext cx="10459617" cy="39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4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16c05727-aa75-4e4a-9b5f-8a80a1165891"/>
    <ds:schemaRef ds:uri="71af3243-3dd4-4a8d-8c0d-dd76da1f02a5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{1D5B88F7-3358-49DB-826E-A813E6DA10AB}tf55705232_win32</Template>
  <TotalTime>447</TotalTime>
  <Words>719</Words>
  <Application>Microsoft Office PowerPoint</Application>
  <PresentationFormat>Widescreen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Goudy Old Style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Horton</dc:creator>
  <cp:lastModifiedBy>Highway Dept</cp:lastModifiedBy>
  <cp:revision>22</cp:revision>
  <cp:lastPrinted>2021-09-21T17:56:34Z</cp:lastPrinted>
  <dcterms:created xsi:type="dcterms:W3CDTF">2021-09-21T15:59:08Z</dcterms:created>
  <dcterms:modified xsi:type="dcterms:W3CDTF">2023-09-25T21:24:19Z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